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8" r:id="rId4"/>
  </p:sldMasterIdLst>
  <p:sldIdLst>
    <p:sldId id="258" r:id="rId5"/>
    <p:sldId id="25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66"/>
    <a:srgbClr val="00FFFF"/>
    <a:srgbClr val="4472C4"/>
    <a:srgbClr val="131E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83B0DF-4012-432E-B655-669E8284F5D8}" v="3" dt="2025-04-17T20:21:45.7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242"/>
    <p:restoredTop sz="94756"/>
  </p:normalViewPr>
  <p:slideViewPr>
    <p:cSldViewPr snapToGrid="0">
      <p:cViewPr varScale="1">
        <p:scale>
          <a:sx n="55" d="100"/>
          <a:sy n="55" d="100"/>
        </p:scale>
        <p:origin x="216" y="20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9.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1.xml"/><Relationship Id="rId5" Type="http://schemas.openxmlformats.org/officeDocument/2006/relationships/image" Target="../media/image23.jpeg"/><Relationship Id="rId4" Type="http://schemas.openxmlformats.org/officeDocument/2006/relationships/image" Target="../media/image22.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1.xml"/><Relationship Id="rId5" Type="http://schemas.openxmlformats.org/officeDocument/2006/relationships/image" Target="../media/image32.jpeg"/><Relationship Id="rId4" Type="http://schemas.openxmlformats.org/officeDocument/2006/relationships/image" Target="../media/image31.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Master" Target="../slideMasters/slideMaster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xml"/><Relationship Id="rId4" Type="http://schemas.openxmlformats.org/officeDocument/2006/relationships/image" Target="../media/image40.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xml"/><Relationship Id="rId5" Type="http://schemas.openxmlformats.org/officeDocument/2006/relationships/image" Target="../media/image41.jpeg"/><Relationship Id="rId4" Type="http://schemas.openxmlformats.org/officeDocument/2006/relationships/image" Target="../media/image4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Master" Target="../slideMasters/slideMaster1.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Master" Target="../slideMasters/slideMaster1.xml"/><Relationship Id="rId4" Type="http://schemas.openxmlformats.org/officeDocument/2006/relationships/image" Target="../media/image50.pn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Master" Target="../slideMasters/slideMaster1.xml"/><Relationship Id="rId5" Type="http://schemas.openxmlformats.org/officeDocument/2006/relationships/image" Target="../media/image56.svg"/><Relationship Id="rId4" Type="http://schemas.openxmlformats.org/officeDocument/2006/relationships/image" Target="../media/image55.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Master" Target="../slideMasters/slideMaster1.xml"/><Relationship Id="rId4" Type="http://schemas.openxmlformats.org/officeDocument/2006/relationships/image" Target="../media/image61.sv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MS logo white - EMF">
            <a:extLst>
              <a:ext uri="{FF2B5EF4-FFF2-40B4-BE49-F238E27FC236}">
                <a16:creationId xmlns:a16="http://schemas.microsoft.com/office/drawing/2014/main" id="{D097E9EF-B216-4E85-A979-78D3C6F371D2}"/>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574675" y="540417"/>
            <a:ext cx="1808480" cy="387404"/>
          </a:xfrm>
          <a:prstGeom prst="rect">
            <a:avLst/>
          </a:prstGeom>
        </p:spPr>
      </p:pic>
    </p:spTree>
    <p:extLst>
      <p:ext uri="{BB962C8B-B14F-4D97-AF65-F5344CB8AC3E}">
        <p14:creationId xmlns:p14="http://schemas.microsoft.com/office/powerpoint/2010/main" val="136277347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ank You 1">
    <p:bg>
      <p:bgPr>
        <a:solidFill>
          <a:srgbClr val="2A446F"/>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rgbClr val="FFFFFF"/>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rgbClr val="FFFFFF"/>
                </a:solidFill>
                <a:latin typeface="+mj-lt"/>
                <a:cs typeface="Segoe UI" panose="020B0502040204020203" pitchFamily="34" charset="0"/>
              </a:defRPr>
            </a:lvl1pPr>
          </a:lstStyle>
          <a:p>
            <a:pPr lvl="0"/>
            <a:r>
              <a:rPr lang="en-US"/>
              <a:t>Speaker name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333BA4A8-3095-088C-F56A-8C275CFE8309}"/>
              </a:ext>
            </a:extLst>
          </p:cNvPr>
          <p:cNvSpPr>
            <a:spLocks noGrp="1"/>
          </p:cNvSpPr>
          <p:nvPr>
            <p:ph type="pic" sz="quarter" idx="11" hasCustomPrompt="1"/>
          </p:nvPr>
        </p:nvSpPr>
        <p:spPr bwMode="ltGray">
          <a:xfrm>
            <a:off x="6416674" y="585788"/>
            <a:ext cx="5481638" cy="5978525"/>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black">
          <a:xfrm>
            <a:off x="574675" y="540417"/>
            <a:ext cx="1808480" cy="387404"/>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rgbClr val="FFFFFF"/>
                </a:solidFill>
                <a:latin typeface="+mn-lt"/>
                <a:cs typeface="Segoe UI" panose="020B0502040204020203" pitchFamily="34" charset="0"/>
              </a:defRPr>
            </a:lvl1pPr>
          </a:lstStyle>
          <a:p>
            <a:pPr lvl="0"/>
            <a:r>
              <a:rPr lang="en-US"/>
              <a:t>Contact information</a:t>
            </a:r>
          </a:p>
        </p:txBody>
      </p:sp>
    </p:spTree>
    <p:extLst>
      <p:ext uri="{BB962C8B-B14F-4D97-AF65-F5344CB8AC3E}">
        <p14:creationId xmlns:p14="http://schemas.microsoft.com/office/powerpoint/2010/main" val="192996473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hank You 2">
    <p:bg>
      <p:bgRef idx="1001">
        <a:schemeClr val="bg1"/>
      </p:bgRef>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rgbClr val="091F2C"/>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rgbClr val="091F2C"/>
                </a:solidFill>
                <a:latin typeface="+mj-lt"/>
                <a:cs typeface="Segoe UI" panose="020B0502040204020203" pitchFamily="34" charset="0"/>
              </a:defRPr>
            </a:lvl1pPr>
          </a:lstStyle>
          <a:p>
            <a:pPr lvl="0"/>
            <a:r>
              <a:rPr lang="en-US"/>
              <a:t>Speaker name</a:t>
            </a:r>
          </a:p>
        </p:txBody>
      </p:sp>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rgbClr val="091F2C"/>
                </a:solidFill>
                <a:latin typeface="+mn-lt"/>
                <a:cs typeface="Segoe UI" panose="020B0502040204020203" pitchFamily="34" charset="0"/>
              </a:defRPr>
            </a:lvl1pPr>
          </a:lstStyle>
          <a:p>
            <a:pPr lvl="0"/>
            <a:r>
              <a:rPr lang="en-US"/>
              <a:t>Contact information</a:t>
            </a:r>
          </a:p>
        </p:txBody>
      </p:sp>
      <p:pic>
        <p:nvPicPr>
          <p:cNvPr id="2" name="MS logo gray - EMF">
            <a:extLst>
              <a:ext uri="{FF2B5EF4-FFF2-40B4-BE49-F238E27FC236}">
                <a16:creationId xmlns:a16="http://schemas.microsoft.com/office/drawing/2014/main" id="{CDC81452-B9AA-A52E-AB75-EF85AABC4935}"/>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567055" y="581977"/>
            <a:ext cx="1854200" cy="294217"/>
          </a:xfrm>
          <a:prstGeom prst="rect">
            <a:avLst/>
          </a:prstGeom>
        </p:spPr>
      </p:pic>
    </p:spTree>
    <p:extLst>
      <p:ext uri="{BB962C8B-B14F-4D97-AF65-F5344CB8AC3E}">
        <p14:creationId xmlns:p14="http://schemas.microsoft.com/office/powerpoint/2010/main" val="1834013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8151518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959763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2353036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7019105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0536569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8169127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2538329"/>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690836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567055" y="581977"/>
            <a:ext cx="1854200" cy="294217"/>
          </a:xfrm>
          <a:prstGeom prst="rect">
            <a:avLst/>
          </a:prstGeom>
        </p:spPr>
      </p:pic>
      <p:sp>
        <p:nvSpPr>
          <p:cNvPr id="9" name="Title 1"/>
          <p:cNvSpPr>
            <a:spLocks noGrp="1"/>
          </p:cNvSpPr>
          <p:nvPr>
            <p:ph type="title" hasCustomPrompt="1"/>
          </p:nvPr>
        </p:nvSpPr>
        <p:spPr bwMode="black">
          <a:xfrm>
            <a:off x="585216" y="1459914"/>
            <a:ext cx="3898901" cy="2954655"/>
          </a:xfrm>
          <a:noFill/>
        </p:spPr>
        <p:txBody>
          <a:bodyPr vert="horz" wrap="square" lIns="0" tIns="0" rIns="0" bIns="0" rtlCol="0" anchor="b" anchorCtr="0">
            <a:normAutofit/>
          </a:bodyPr>
          <a:lstStyle>
            <a:lvl1pPr>
              <a:defRPr lang="en-US" sz="4800" dirty="0">
                <a:solidFill>
                  <a:schemeClr val="accent1"/>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black">
          <a:xfrm>
            <a:off x="584200" y="4846320"/>
            <a:ext cx="3895344" cy="246221"/>
          </a:xfrm>
          <a:noFill/>
        </p:spPr>
        <p:txBody>
          <a:bodyPr wrap="square" lIns="0" tIns="0" rIns="0" bIns="0">
            <a:spAutoFit/>
          </a:bodyPr>
          <a:lstStyle>
            <a:lvl1pPr marL="0" indent="0">
              <a:spcBef>
                <a:spcPts val="0"/>
              </a:spcBef>
              <a:buNone/>
              <a:defRPr sz="160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6602953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48">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8441440"/>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826394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8277845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7309998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7579121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2873414"/>
            <a:ext cx="4159950" cy="1107996"/>
          </a:xfrm>
        </p:spPr>
        <p:txBody>
          <a:bodyPr anchor="ctr"/>
          <a:lstStyle>
            <a:lvl1pPr>
              <a:defRPr>
                <a:solidFill>
                  <a:schemeClr val="tx1"/>
                </a:solidFil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8862006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9773453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1183890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69193198"/>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67297957"/>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3B0D12AE-ADCF-1091-117F-BB03F7EC506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567055" y="581977"/>
            <a:ext cx="1854200" cy="294217"/>
          </a:xfrm>
          <a:prstGeom prst="rect">
            <a:avLst/>
          </a:prstGeom>
        </p:spPr>
      </p:pic>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585216" y="1459914"/>
            <a:ext cx="3898901" cy="2954655"/>
          </a:xfrm>
          <a:noFill/>
        </p:spPr>
        <p:txBody>
          <a:bodyPr vert="horz" wrap="square" lIns="0" tIns="0" rIns="0" bIns="0" rtlCol="0" anchor="b" anchorCtr="0">
            <a:normAutofit/>
          </a:bodyPr>
          <a:lstStyle>
            <a:lvl1pPr>
              <a:defRPr lang="en-US" sz="4800" dirty="0">
                <a:solidFill>
                  <a:schemeClr val="accent3"/>
                </a:solidFill>
              </a:defRPr>
            </a:lvl1pPr>
          </a:lstStyle>
          <a:p>
            <a:pPr lvl="0"/>
            <a:r>
              <a:rPr lang="en-US"/>
              <a:t>Event name or presentation title </a:t>
            </a:r>
          </a:p>
        </p:txBody>
      </p:sp>
      <p:sp>
        <p:nvSpPr>
          <p:cNvPr id="3" name="Text Placeholder 4">
            <a:extLst>
              <a:ext uri="{FF2B5EF4-FFF2-40B4-BE49-F238E27FC236}">
                <a16:creationId xmlns:a16="http://schemas.microsoft.com/office/drawing/2014/main" id="{897FAD9B-A5D2-21B8-8608-91E00CEB9870}"/>
              </a:ext>
            </a:extLst>
          </p:cNvPr>
          <p:cNvSpPr>
            <a:spLocks noGrp="1"/>
          </p:cNvSpPr>
          <p:nvPr>
            <p:ph type="body" sz="quarter" idx="12" hasCustomPrompt="1"/>
          </p:nvPr>
        </p:nvSpPr>
        <p:spPr bwMode="black">
          <a:xfrm>
            <a:off x="584200" y="4846320"/>
            <a:ext cx="3895344" cy="246221"/>
          </a:xfrm>
          <a:noFill/>
        </p:spPr>
        <p:txBody>
          <a:bodyPr wrap="square" lIns="0" tIns="0" rIns="0" bIns="0">
            <a:spAutoFit/>
          </a:bodyPr>
          <a:lstStyle>
            <a:lvl1pPr marL="0" indent="0">
              <a:spcBef>
                <a:spcPts val="0"/>
              </a:spcBef>
              <a:buNone/>
              <a:defRPr sz="160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4464119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1332143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97520103"/>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261044-9341-7FBD-8C1A-D30E02283D90}"/>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553998"/>
          </a:xfrm>
        </p:spPr>
        <p:txBody>
          <a:bodyPr/>
          <a:lstStyle>
            <a:lvl1pPr>
              <a:defRPr>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3069734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9D5A60-52D5-C530-91BD-7F680D9BD4B6}"/>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2119286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93B555-355E-F4E5-0EFF-5F4D4A832B36}"/>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50478649"/>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8420F7-32BE-8E59-2174-E3C945AAB1A4}"/>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004959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9AF7FC-33C1-525A-2250-4397E9A7ED0D}"/>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2733196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F2B91C-3682-57EE-4D05-33A921FA5B03}"/>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5198597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33B316-A020-E141-782A-B3C93B9056D5}"/>
              </a:ext>
            </a:extLst>
          </p:cNvPr>
          <p:cNvSpPr/>
          <p:nvPr/>
        </p:nvSpPr>
        <p:spPr bwMode="auto">
          <a:xfrm>
            <a:off x="0" y="2569464"/>
            <a:ext cx="12192000" cy="428853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9678943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173EFB-8B4E-E0B0-3543-1BD9D2194470}"/>
              </a:ext>
            </a:extLst>
          </p:cNvPr>
          <p:cNvSpPr/>
          <p:nvPr/>
        </p:nvSpPr>
        <p:spPr bwMode="auto">
          <a:xfrm>
            <a:off x="0" y="3429000"/>
            <a:ext cx="12192000" cy="34290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5761414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199" y="2059622"/>
            <a:ext cx="4734561" cy="1477328"/>
          </a:xfrm>
          <a:noFill/>
        </p:spPr>
        <p:txBody>
          <a:bodyPr wrap="square" lIns="0" tIns="0" rIns="0" bIns="0" anchor="b" anchorCtr="0">
            <a:spAutoFit/>
          </a:bodyPr>
          <a:lstStyle>
            <a:lvl1pPr>
              <a:defRPr sz="48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tx1"/>
                </a:solidFill>
                <a:latin typeface="+mj-lt"/>
                <a:cs typeface="Segoe UI" panose="020B0502040204020203" pitchFamily="34" charset="0"/>
              </a:defRPr>
            </a:lvl1pPr>
          </a:lstStyle>
          <a:p>
            <a:pPr lvl="0"/>
            <a:r>
              <a:rPr lang="en-US"/>
              <a:t>Speaker name or subtitle text</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076BABA8-E728-8D70-08D9-7090B49F7A9D}"/>
              </a:ext>
            </a:extLst>
          </p:cNvPr>
          <p:cNvSpPr>
            <a:spLocks noGrp="1"/>
          </p:cNvSpPr>
          <p:nvPr>
            <p:ph type="pic" sz="quarter" idx="11" hasCustomPrompt="1"/>
          </p:nvPr>
        </p:nvSpPr>
        <p:spPr bwMode="ltGray">
          <a:xfrm>
            <a:off x="6263641" y="292100"/>
            <a:ext cx="5353684" cy="5976938"/>
          </a:xfrm>
          <a:blipFill>
            <a:blip r:embed="rId3">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4">
            <a:extLst>
              <a:ext uri="{28A0092B-C50C-407E-A947-70E740481C1C}">
                <a14:useLocalDpi xmlns:a14="http://schemas.microsoft.com/office/drawing/2010/main"/>
              </a:ext>
            </a:extLst>
          </a:blip>
          <a:srcRect l="11451" t="32475" r="10216" b="33708"/>
          <a:stretch/>
        </p:blipFill>
        <p:spPr bwMode="black">
          <a:xfrm>
            <a:off x="567055" y="581977"/>
            <a:ext cx="1854200" cy="294217"/>
          </a:xfrm>
          <a:prstGeom prst="rect">
            <a:avLst/>
          </a:prstGeom>
        </p:spPr>
      </p:pic>
    </p:spTree>
    <p:extLst>
      <p:ext uri="{BB962C8B-B14F-4D97-AF65-F5344CB8AC3E}">
        <p14:creationId xmlns:p14="http://schemas.microsoft.com/office/powerpoint/2010/main" val="10003646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A7B648-D15B-F41C-DC69-AA94763BA4D2}"/>
              </a:ext>
            </a:extLst>
          </p:cNvPr>
          <p:cNvSpPr/>
          <p:nvPr/>
        </p:nvSpPr>
        <p:spPr bwMode="auto">
          <a:xfrm>
            <a:off x="0" y="3429000"/>
            <a:ext cx="12192000" cy="34290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1382126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8728BD-D6D4-741A-5515-64BE5E680140}"/>
              </a:ext>
            </a:extLst>
          </p:cNvPr>
          <p:cNvSpPr/>
          <p:nvPr/>
        </p:nvSpPr>
        <p:spPr bwMode="auto">
          <a:xfrm>
            <a:off x="0" y="3149600"/>
            <a:ext cx="12192000" cy="37084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637314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039235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5590793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33073223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5794868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85832674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219022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80252925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Horizontal photo on blue">
    <p:bg>
      <p:bgPr>
        <a:solidFill>
          <a:srgbClr val="8DC8E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715000"/>
            <a:ext cx="11018520" cy="554038"/>
          </a:xfrm>
        </p:spPr>
        <p:txBody>
          <a:bodyPr anchor="ctr"/>
          <a:lstStyle>
            <a:lvl1pPr algn="l">
              <a:defRPr>
                <a:solidFill>
                  <a:srgbClr val="73262F"/>
                </a:solidFill>
                <a:latin typeface="+mn-lt"/>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93688" y="0"/>
            <a:ext cx="11898312" cy="5338120"/>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91F2C"/>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6254202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7C74FF9-562D-5041-B34F-FCBD50D700DD}"/>
              </a:ext>
            </a:extLst>
          </p:cNvPr>
          <p:cNvSpPr>
            <a:spLocks noGrp="1"/>
          </p:cNvSpPr>
          <p:nvPr>
            <p:ph type="pic" sz="quarter" idx="13"/>
          </p:nvPr>
        </p:nvSpPr>
        <p:spPr>
          <a:xfrm>
            <a:off x="6416675" y="582613"/>
            <a:ext cx="5481638" cy="5981700"/>
          </a:xfrm>
        </p:spPr>
        <p:txBody>
          <a:bodyPr/>
          <a:lstStyle/>
          <a:p>
            <a:r>
              <a:rPr lang="en-US"/>
              <a:t>Click icon to add picture</a:t>
            </a:r>
          </a:p>
        </p:txBody>
      </p:sp>
      <p:sp>
        <p:nvSpPr>
          <p:cNvPr id="9" name="Title 1"/>
          <p:cNvSpPr>
            <a:spLocks noGrp="1"/>
          </p:cNvSpPr>
          <p:nvPr>
            <p:ph type="title" hasCustomPrompt="1"/>
          </p:nvPr>
        </p:nvSpPr>
        <p:spPr>
          <a:xfrm>
            <a:off x="584200" y="2059622"/>
            <a:ext cx="4663440" cy="1477328"/>
          </a:xfrm>
          <a:noFill/>
        </p:spPr>
        <p:txBody>
          <a:bodyPr wrap="square" lIns="0" tIns="0" rIns="0" bIns="0" anchor="b" anchorCtr="0">
            <a:spAutoFit/>
          </a:bodyPr>
          <a:lstStyle>
            <a:lvl1pPr>
              <a:defRPr sz="48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bg1"/>
                </a:solidFill>
                <a:latin typeface="+mj-lt"/>
                <a:cs typeface="Segoe UI" panose="020B0502040204020203" pitchFamily="34" charset="0"/>
              </a:defRPr>
            </a:lvl1pPr>
          </a:lstStyle>
          <a:p>
            <a:pPr lvl="0"/>
            <a:r>
              <a:rPr lang="en-US"/>
              <a:t>Speaker name or subtitle text</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2E6A0487-4F1A-BAC4-2436-893E1104D25B}"/>
              </a:ext>
            </a:extLst>
          </p:cNvPr>
          <p:cNvSpPr>
            <a:spLocks noGrp="1"/>
          </p:cNvSpPr>
          <p:nvPr>
            <p:ph type="pic" sz="quarter" idx="11" hasCustomPrompt="1"/>
          </p:nvPr>
        </p:nvSpPr>
        <p:spPr bwMode="ltGray">
          <a:xfrm>
            <a:off x="6416674" y="585788"/>
            <a:ext cx="5481638" cy="5978525"/>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574675" y="540417"/>
            <a:ext cx="1808480" cy="387404"/>
          </a:xfrm>
          <a:prstGeom prst="rect">
            <a:avLst/>
          </a:prstGeom>
        </p:spPr>
      </p:pic>
    </p:spTree>
    <p:extLst>
      <p:ext uri="{BB962C8B-B14F-4D97-AF65-F5344CB8AC3E}">
        <p14:creationId xmlns:p14="http://schemas.microsoft.com/office/powerpoint/2010/main" val="20299063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hoto right over illustration">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588263" y="457200"/>
            <a:ext cx="5507737" cy="553998"/>
          </a:xfrm>
        </p:spPr>
        <p:txBody>
          <a:bodyPr/>
          <a:lstStyle/>
          <a:p>
            <a:r>
              <a:rPr lang="en-US"/>
              <a:t>Click to edit Master title style</a:t>
            </a:r>
          </a:p>
        </p:txBody>
      </p:sp>
      <p:pic>
        <p:nvPicPr>
          <p:cNvPr id="7" name="Picture 6" descr="A close-up of several colorful squares&#10;&#10;Description automatically generated">
            <a:extLst>
              <a:ext uri="{FF2B5EF4-FFF2-40B4-BE49-F238E27FC236}">
                <a16:creationId xmlns:a16="http://schemas.microsoft.com/office/drawing/2014/main" id="{EC8BC6D8-8036-917C-FDE6-732A95EDD5B0}"/>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7035800" y="1308100"/>
            <a:ext cx="5156200" cy="5549900"/>
          </a:xfrm>
          <a:prstGeom prst="rect">
            <a:avLst/>
          </a:prstGeom>
          <a:blipFill>
            <a:blip r:embed="rId3"/>
            <a:stretch>
              <a:fillRect/>
            </a:stretch>
          </a:blipFill>
        </p:spPr>
      </p:pic>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7039454" y="585787"/>
            <a:ext cx="4564283" cy="5683251"/>
          </a:xfrm>
          <a:blipFill dpi="0" rotWithShape="1">
            <a:blip r:embed="rId4" cstate="email">
              <a:extLst>
                <a:ext uri="{28A0092B-C50C-407E-A947-70E740481C1C}">
                  <a14:useLocalDpi xmlns:a14="http://schemas.microsoft.com/office/drawing/2010/main"/>
                </a:ext>
              </a:extLst>
            </a:blip>
            <a:srcRect/>
            <a:stretch>
              <a:fillRect/>
            </a:stretch>
          </a:blipFill>
        </p:spPr>
        <p:txBody>
          <a:bodyPr lIns="0" tIns="320040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89813712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Photo left bottom ble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6096000" y="457200"/>
            <a:ext cx="5507737" cy="553998"/>
          </a:xfrm>
        </p:spPr>
        <p:txBody>
          <a:body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293688" y="292100"/>
            <a:ext cx="5273148" cy="65659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3657600" rIns="0" anchor="t" anchorCtr="0">
            <a:noAutofit/>
          </a:bodyPr>
          <a:lstStyle>
            <a:lvl1pPr marL="0" indent="0" algn="ctr">
              <a:lnSpc>
                <a:spcPct val="100000"/>
              </a:lnSpc>
              <a:buNone/>
              <a:defRPr sz="1400" b="1">
                <a:solidFill>
                  <a:srgbClr val="091F2C"/>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633481462"/>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D4EC8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7024"/>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1734810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Demo slide 2">
    <p:bg>
      <p:bgPr>
        <a:solidFill>
          <a:srgbClr val="FFF8F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7024"/>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4229498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FFE39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73262F"/>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2884091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Section Title 2">
    <p:bg>
      <p:bgPr>
        <a:solidFill>
          <a:srgbClr val="225B6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FFE399"/>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4605809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C5B4E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225B62"/>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4248937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Section Title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38487045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Quote 1">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D45670-A02E-5B7E-5797-01E7B92C4B86}"/>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8663" y="3209731"/>
            <a:ext cx="4310745" cy="3648270"/>
          </a:xfrm>
          <a:prstGeom prst="rect">
            <a:avLst/>
          </a:prstGeom>
        </p:spPr>
      </p:pic>
      <p:sp>
        <p:nvSpPr>
          <p:cNvPr id="10" name="Picture Placeholder 9">
            <a:extLst>
              <a:ext uri="{FF2B5EF4-FFF2-40B4-BE49-F238E27FC236}">
                <a16:creationId xmlns:a16="http://schemas.microsoft.com/office/drawing/2014/main" id="{B642C601-F223-DF4C-9B17-8815B54E8151}"/>
              </a:ext>
            </a:extLst>
          </p:cNvPr>
          <p:cNvSpPr>
            <a:spLocks noGrp="1"/>
          </p:cNvSpPr>
          <p:nvPr>
            <p:ph type="pic" sz="quarter" idx="14" hasCustomPrompt="1"/>
          </p:nvPr>
        </p:nvSpPr>
        <p:spPr>
          <a:xfrm>
            <a:off x="-1" y="2600644"/>
            <a:ext cx="3760470" cy="3760470"/>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228600" indent="-228600" algn="ctr">
              <a:buNone/>
              <a:defRPr lang="en-US" sz="1800">
                <a:solidFill>
                  <a:schemeClr val="bg1"/>
                </a:solidFill>
                <a:latin typeface="+mj-lt"/>
              </a:defRPr>
            </a:lvl1pPr>
          </a:lstStyle>
          <a:p>
            <a:pPr marL="228600" lvl="0" indent="-228600" algn="ctr"/>
            <a:r>
              <a:rPr lang="en-US"/>
              <a:t>Click to insert photo</a:t>
            </a:r>
          </a:p>
        </p:txBody>
      </p:sp>
      <p:pic>
        <p:nvPicPr>
          <p:cNvPr id="9" name="Graphic 8">
            <a:extLst>
              <a:ext uri="{FF2B5EF4-FFF2-40B4-BE49-F238E27FC236}">
                <a16:creationId xmlns:a16="http://schemas.microsoft.com/office/drawing/2014/main" id="{F3B2F477-C606-F5C2-3E2F-EE5611316B0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92041" y="585789"/>
            <a:ext cx="674370" cy="587754"/>
          </a:xfrm>
          <a:prstGeom prst="rect">
            <a:avLst/>
          </a:prstGeom>
        </p:spPr>
      </p:pic>
      <p:sp>
        <p:nvSpPr>
          <p:cNvPr id="4" name="Text Placeholder 3">
            <a:extLst>
              <a:ext uri="{FF2B5EF4-FFF2-40B4-BE49-F238E27FC236}">
                <a16:creationId xmlns:a16="http://schemas.microsoft.com/office/drawing/2014/main" id="{1FECB882-9967-1F29-CC22-AFAD40EEA773}"/>
              </a:ext>
            </a:extLst>
          </p:cNvPr>
          <p:cNvSpPr>
            <a:spLocks noGrp="1"/>
          </p:cNvSpPr>
          <p:nvPr>
            <p:ph type="body" sz="quarter" idx="10" hasCustomPrompt="1"/>
          </p:nvPr>
        </p:nvSpPr>
        <p:spPr>
          <a:xfrm>
            <a:off x="4892040" y="2772104"/>
            <a:ext cx="4512628" cy="369332"/>
          </a:xfrm>
        </p:spPr>
        <p:txBody>
          <a:bodyPr anchor="b" anchorCtr="0"/>
          <a:lstStyle>
            <a:lvl1pPr marL="0" indent="0">
              <a:buFont typeface="Arial" panose="020B0604020202020204" pitchFamily="34" charset="0"/>
              <a:buNone/>
              <a:defRPr sz="2400">
                <a:solidFill>
                  <a:srgbClr val="07641D"/>
                </a:solidFill>
                <a:latin typeface="+mn-lt"/>
              </a:defRPr>
            </a:lvl1pPr>
          </a:lstStyle>
          <a:p>
            <a:pPr lvl="0"/>
            <a:r>
              <a:rPr lang="en-US"/>
              <a:t>Upper half of quote</a:t>
            </a:r>
          </a:p>
        </p:txBody>
      </p:sp>
      <p:sp>
        <p:nvSpPr>
          <p:cNvPr id="5" name="Text Placeholder 3">
            <a:extLst>
              <a:ext uri="{FF2B5EF4-FFF2-40B4-BE49-F238E27FC236}">
                <a16:creationId xmlns:a16="http://schemas.microsoft.com/office/drawing/2014/main" id="{3D87BD8E-B85C-EDBB-8E0D-F3024FA469DF}"/>
              </a:ext>
            </a:extLst>
          </p:cNvPr>
          <p:cNvSpPr>
            <a:spLocks noGrp="1"/>
          </p:cNvSpPr>
          <p:nvPr>
            <p:ph type="body" sz="quarter" idx="11" hasCustomPrompt="1"/>
          </p:nvPr>
        </p:nvSpPr>
        <p:spPr>
          <a:xfrm>
            <a:off x="6503670" y="3588999"/>
            <a:ext cx="5105718" cy="369332"/>
          </a:xfrm>
        </p:spPr>
        <p:txBody>
          <a:bodyPr anchor="t" anchorCtr="0"/>
          <a:lstStyle>
            <a:lvl1pPr marL="0" indent="0" algn="r">
              <a:buFont typeface="Arial" panose="020B0604020202020204" pitchFamily="34" charset="0"/>
              <a:buNone/>
              <a:defRPr sz="2400">
                <a:solidFill>
                  <a:srgbClr val="07641D"/>
                </a:solidFill>
                <a:latin typeface="+mn-lt"/>
              </a:defRPr>
            </a:lvl1pPr>
          </a:lstStyle>
          <a:p>
            <a:pPr lvl="0"/>
            <a:r>
              <a:rPr lang="en-US"/>
              <a:t>Lower half of quote</a:t>
            </a:r>
          </a:p>
        </p:txBody>
      </p:sp>
      <p:sp>
        <p:nvSpPr>
          <p:cNvPr id="6" name="Text Placeholder 3">
            <a:extLst>
              <a:ext uri="{FF2B5EF4-FFF2-40B4-BE49-F238E27FC236}">
                <a16:creationId xmlns:a16="http://schemas.microsoft.com/office/drawing/2014/main" id="{EE35B0A7-E160-2DB2-C918-07BD6AF6246B}"/>
              </a:ext>
            </a:extLst>
          </p:cNvPr>
          <p:cNvSpPr>
            <a:spLocks noGrp="1"/>
          </p:cNvSpPr>
          <p:nvPr>
            <p:ph type="body" sz="quarter" idx="12" hasCustomPrompt="1"/>
          </p:nvPr>
        </p:nvSpPr>
        <p:spPr>
          <a:xfrm>
            <a:off x="4892040" y="5144558"/>
            <a:ext cx="5242560" cy="246221"/>
          </a:xfrm>
        </p:spPr>
        <p:txBody>
          <a:bodyPr anchor="b" anchorCtr="0"/>
          <a:lstStyle>
            <a:lvl1pPr marL="0" indent="0" algn="l">
              <a:buFont typeface="Arial" panose="020B0604020202020204" pitchFamily="34" charset="0"/>
              <a:buNone/>
              <a:defRPr sz="1600">
                <a:solidFill>
                  <a:srgbClr val="07641D"/>
                </a:solidFill>
                <a:latin typeface="+mn-lt"/>
              </a:defRPr>
            </a:lvl1pPr>
          </a:lstStyle>
          <a:p>
            <a:pPr lvl="0"/>
            <a:r>
              <a:rPr lang="en-US"/>
              <a:t>Name</a:t>
            </a:r>
          </a:p>
        </p:txBody>
      </p:sp>
      <p:sp>
        <p:nvSpPr>
          <p:cNvPr id="11" name="Text Placeholder 3">
            <a:extLst>
              <a:ext uri="{FF2B5EF4-FFF2-40B4-BE49-F238E27FC236}">
                <a16:creationId xmlns:a16="http://schemas.microsoft.com/office/drawing/2014/main" id="{363710F9-D382-264A-E4F9-4D5CFA85C07D}"/>
              </a:ext>
            </a:extLst>
          </p:cNvPr>
          <p:cNvSpPr>
            <a:spLocks noGrp="1"/>
          </p:cNvSpPr>
          <p:nvPr>
            <p:ph type="body" sz="quarter" idx="15" hasCustomPrompt="1"/>
          </p:nvPr>
        </p:nvSpPr>
        <p:spPr>
          <a:xfrm>
            <a:off x="4892040" y="5399245"/>
            <a:ext cx="5242560" cy="184666"/>
          </a:xfrm>
        </p:spPr>
        <p:txBody>
          <a:bodyPr anchor="t" anchorCtr="0"/>
          <a:lstStyle>
            <a:lvl1pPr marL="0" indent="0" algn="l">
              <a:buFont typeface="Arial" panose="020B0604020202020204" pitchFamily="34" charset="0"/>
              <a:buNone/>
              <a:defRPr sz="1200">
                <a:solidFill>
                  <a:schemeClr val="tx1"/>
                </a:solidFill>
                <a:latin typeface="+mn-lt"/>
              </a:defRPr>
            </a:lvl1pPr>
          </a:lstStyle>
          <a:p>
            <a:pPr lvl="0"/>
            <a:r>
              <a:rPr lang="en-US"/>
              <a:t>Title</a:t>
            </a:r>
          </a:p>
        </p:txBody>
      </p:sp>
    </p:spTree>
    <p:extLst>
      <p:ext uri="{BB962C8B-B14F-4D97-AF65-F5344CB8AC3E}">
        <p14:creationId xmlns:p14="http://schemas.microsoft.com/office/powerpoint/2010/main" val="1545056369"/>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2">
    <p:bg>
      <p:bgPr>
        <a:solidFill>
          <a:srgbClr val="2A446F"/>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DF28FB5-CE13-1F25-B3A6-229CADE9D7AE}"/>
              </a:ext>
            </a:extLst>
          </p:cNvPr>
          <p:cNvSpPr>
            <a:spLocks noGrp="1"/>
          </p:cNvSpPr>
          <p:nvPr>
            <p:ph type="body" sz="quarter" idx="10" hasCustomPrompt="1"/>
          </p:nvPr>
        </p:nvSpPr>
        <p:spPr>
          <a:xfrm>
            <a:off x="1188008" y="2533276"/>
            <a:ext cx="8629760" cy="430887"/>
          </a:xfrm>
        </p:spPr>
        <p:txBody>
          <a:bodyPr anchor="b" anchorCtr="0"/>
          <a:lstStyle>
            <a:lvl1pPr marL="0" indent="0">
              <a:buFont typeface="Arial" panose="020B0604020202020204" pitchFamily="34" charset="0"/>
              <a:buNone/>
              <a:defRPr sz="2800">
                <a:solidFill>
                  <a:srgbClr val="C5B4E3"/>
                </a:solidFill>
                <a:latin typeface="+mn-lt"/>
              </a:defRPr>
            </a:lvl1pPr>
          </a:lstStyle>
          <a:p>
            <a:pPr lvl="0"/>
            <a:r>
              <a:rPr lang="en-US"/>
              <a:t>Upper half of quote</a:t>
            </a:r>
          </a:p>
        </p:txBody>
      </p:sp>
      <p:sp>
        <p:nvSpPr>
          <p:cNvPr id="3" name="Text Placeholder 3">
            <a:extLst>
              <a:ext uri="{FF2B5EF4-FFF2-40B4-BE49-F238E27FC236}">
                <a16:creationId xmlns:a16="http://schemas.microsoft.com/office/drawing/2014/main" id="{89BF322A-232B-752E-270E-44C8DA99F18B}"/>
              </a:ext>
            </a:extLst>
          </p:cNvPr>
          <p:cNvSpPr>
            <a:spLocks noGrp="1"/>
          </p:cNvSpPr>
          <p:nvPr>
            <p:ph type="body" sz="quarter" idx="11" hasCustomPrompt="1"/>
          </p:nvPr>
        </p:nvSpPr>
        <p:spPr>
          <a:xfrm>
            <a:off x="3580598" y="3387805"/>
            <a:ext cx="8028790" cy="430887"/>
          </a:xfrm>
        </p:spPr>
        <p:txBody>
          <a:bodyPr anchor="t" anchorCtr="0"/>
          <a:lstStyle>
            <a:lvl1pPr marL="0" indent="0" algn="r">
              <a:buFont typeface="Arial" panose="020B0604020202020204" pitchFamily="34" charset="0"/>
              <a:buNone/>
              <a:defRPr sz="2800">
                <a:solidFill>
                  <a:srgbClr val="C5B4E3"/>
                </a:solidFill>
                <a:latin typeface="+mn-lt"/>
              </a:defRPr>
            </a:lvl1pPr>
          </a:lstStyle>
          <a:p>
            <a:pPr lvl="0"/>
            <a:r>
              <a:rPr lang="en-US"/>
              <a:t>Lower half of quote</a:t>
            </a:r>
          </a:p>
        </p:txBody>
      </p:sp>
      <p:sp>
        <p:nvSpPr>
          <p:cNvPr id="7" name="Text Placeholder 3">
            <a:extLst>
              <a:ext uri="{FF2B5EF4-FFF2-40B4-BE49-F238E27FC236}">
                <a16:creationId xmlns:a16="http://schemas.microsoft.com/office/drawing/2014/main" id="{4A7550D4-2C01-3D5E-E16D-4921223B02BC}"/>
              </a:ext>
            </a:extLst>
          </p:cNvPr>
          <p:cNvSpPr>
            <a:spLocks noGrp="1"/>
          </p:cNvSpPr>
          <p:nvPr>
            <p:ph type="body" sz="quarter" idx="12" hasCustomPrompt="1"/>
          </p:nvPr>
        </p:nvSpPr>
        <p:spPr>
          <a:xfrm>
            <a:off x="584200" y="5144558"/>
            <a:ext cx="5242560" cy="246221"/>
          </a:xfrm>
        </p:spPr>
        <p:txBody>
          <a:bodyPr anchor="b" anchorCtr="0"/>
          <a:lstStyle>
            <a:lvl1pPr marL="0" indent="0" algn="l">
              <a:buFont typeface="Arial" panose="020B0604020202020204" pitchFamily="34" charset="0"/>
              <a:buNone/>
              <a:defRPr sz="1600">
                <a:solidFill>
                  <a:srgbClr val="C5B4E3"/>
                </a:solidFill>
                <a:latin typeface="+mn-lt"/>
              </a:defRPr>
            </a:lvl1pPr>
          </a:lstStyle>
          <a:p>
            <a:pPr lvl="0"/>
            <a:r>
              <a:rPr lang="en-US"/>
              <a:t>Name</a:t>
            </a:r>
          </a:p>
        </p:txBody>
      </p:sp>
      <p:sp>
        <p:nvSpPr>
          <p:cNvPr id="9" name="Text Placeholder 3">
            <a:extLst>
              <a:ext uri="{FF2B5EF4-FFF2-40B4-BE49-F238E27FC236}">
                <a16:creationId xmlns:a16="http://schemas.microsoft.com/office/drawing/2014/main" id="{B0AECFA6-1847-4076-8B4D-9F39F3F7FBA1}"/>
              </a:ext>
            </a:extLst>
          </p:cNvPr>
          <p:cNvSpPr>
            <a:spLocks noGrp="1"/>
          </p:cNvSpPr>
          <p:nvPr>
            <p:ph type="body" sz="quarter" idx="15" hasCustomPrompt="1"/>
          </p:nvPr>
        </p:nvSpPr>
        <p:spPr>
          <a:xfrm>
            <a:off x="584200" y="5399245"/>
            <a:ext cx="5242560" cy="184666"/>
          </a:xfrm>
        </p:spPr>
        <p:txBody>
          <a:bodyPr anchor="t" anchorCtr="0"/>
          <a:lstStyle>
            <a:lvl1pPr marL="0" indent="0" algn="l">
              <a:buFont typeface="Arial" panose="020B0604020202020204" pitchFamily="34" charset="0"/>
              <a:buNone/>
              <a:defRPr sz="1200">
                <a:solidFill>
                  <a:srgbClr val="C5B4E3"/>
                </a:solidFill>
                <a:latin typeface="+mn-lt"/>
              </a:defRPr>
            </a:lvl1pPr>
          </a:lstStyle>
          <a:p>
            <a:pPr lvl="0"/>
            <a:r>
              <a:rPr lang="en-US"/>
              <a:t>Title</a:t>
            </a:r>
          </a:p>
        </p:txBody>
      </p:sp>
      <p:pic>
        <p:nvPicPr>
          <p:cNvPr id="4" name="Graphic 3">
            <a:extLst>
              <a:ext uri="{FF2B5EF4-FFF2-40B4-BE49-F238E27FC236}">
                <a16:creationId xmlns:a16="http://schemas.microsoft.com/office/drawing/2014/main" id="{2DB5BAB9-DFB6-F01E-069B-702D659FD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4201" y="585788"/>
            <a:ext cx="1077384" cy="939005"/>
          </a:xfrm>
          <a:prstGeom prst="rect">
            <a:avLst/>
          </a:prstGeom>
        </p:spPr>
      </p:pic>
    </p:spTree>
    <p:extLst>
      <p:ext uri="{BB962C8B-B14F-4D97-AF65-F5344CB8AC3E}">
        <p14:creationId xmlns:p14="http://schemas.microsoft.com/office/powerpoint/2010/main" val="155440774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199" y="2059622"/>
            <a:ext cx="4734561" cy="1477328"/>
          </a:xfrm>
          <a:noFill/>
        </p:spPr>
        <p:txBody>
          <a:bodyPr wrap="square" lIns="0" tIns="0" rIns="0" bIns="0" anchor="b" anchorCtr="0">
            <a:spAutoFit/>
          </a:bodyPr>
          <a:lstStyle>
            <a:lvl1pPr>
              <a:defRPr sz="48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tx1"/>
                </a:solidFill>
                <a:latin typeface="+mj-lt"/>
                <a:cs typeface="Segoe UI" panose="020B0502040204020203" pitchFamily="34" charset="0"/>
              </a:defRPr>
            </a:lvl1pPr>
          </a:lstStyle>
          <a:p>
            <a:pPr lvl="0"/>
            <a:r>
              <a:rPr lang="en-US"/>
              <a:t>Speaker name or subtitle text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567055" y="581977"/>
            <a:ext cx="1854200" cy="294217"/>
          </a:xfrm>
          <a:prstGeom prst="rect">
            <a:avLst/>
          </a:prstGeom>
        </p:spPr>
      </p:pic>
    </p:spTree>
    <p:extLst>
      <p:ext uri="{BB962C8B-B14F-4D97-AF65-F5344CB8AC3E}">
        <p14:creationId xmlns:p14="http://schemas.microsoft.com/office/powerpoint/2010/main" val="4163416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Quote 3">
    <p:bg>
      <p:bgPr>
        <a:solidFill>
          <a:srgbClr val="FFF8F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383124-2467-A05B-21FE-E4E439134829}"/>
              </a:ext>
            </a:extLst>
          </p:cNvPr>
          <p:cNvSpPr/>
          <p:nvPr/>
        </p:nvSpPr>
        <p:spPr bwMode="auto">
          <a:xfrm>
            <a:off x="6819900" y="2338386"/>
            <a:ext cx="5372100" cy="451961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Picture Placeholder 9">
            <a:extLst>
              <a:ext uri="{FF2B5EF4-FFF2-40B4-BE49-F238E27FC236}">
                <a16:creationId xmlns:a16="http://schemas.microsoft.com/office/drawing/2014/main" id="{149EDC53-4B12-043E-FE62-5243DDEE0080}"/>
              </a:ext>
            </a:extLst>
          </p:cNvPr>
          <p:cNvSpPr>
            <a:spLocks noGrp="1"/>
          </p:cNvSpPr>
          <p:nvPr>
            <p:ph type="pic" sz="quarter" idx="14" hasCustomPrompt="1"/>
          </p:nvPr>
        </p:nvSpPr>
        <p:spPr>
          <a:xfrm>
            <a:off x="7672386" y="1524793"/>
            <a:ext cx="4519614" cy="4519614"/>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228600" indent="-228600" algn="ctr">
              <a:buNone/>
              <a:defRPr lang="en-US" sz="1800">
                <a:solidFill>
                  <a:schemeClr val="tx1"/>
                </a:solidFill>
                <a:latin typeface="+mj-lt"/>
              </a:defRPr>
            </a:lvl1pPr>
          </a:lstStyle>
          <a:p>
            <a:pPr marL="228600" lvl="0" indent="-228600" algn="ctr"/>
            <a:r>
              <a:rPr lang="en-US"/>
              <a:t>Click to insert photo</a:t>
            </a:r>
          </a:p>
        </p:txBody>
      </p:sp>
      <p:sp>
        <p:nvSpPr>
          <p:cNvPr id="7" name="Text Placeholder 3">
            <a:extLst>
              <a:ext uri="{FF2B5EF4-FFF2-40B4-BE49-F238E27FC236}">
                <a16:creationId xmlns:a16="http://schemas.microsoft.com/office/drawing/2014/main" id="{48D7A2CE-B2B7-BA67-1BDE-5642F58AA183}"/>
              </a:ext>
            </a:extLst>
          </p:cNvPr>
          <p:cNvSpPr>
            <a:spLocks noGrp="1"/>
          </p:cNvSpPr>
          <p:nvPr>
            <p:ph type="body" sz="quarter" idx="10" hasCustomPrompt="1"/>
          </p:nvPr>
        </p:nvSpPr>
        <p:spPr>
          <a:xfrm>
            <a:off x="1188008" y="2656386"/>
            <a:ext cx="4907992" cy="307777"/>
          </a:xfrm>
        </p:spPr>
        <p:txBody>
          <a:bodyPr anchor="b" anchorCtr="0"/>
          <a:lstStyle>
            <a:lvl1pPr marL="0" indent="0">
              <a:buFont typeface="Arial" panose="020B0604020202020204" pitchFamily="34" charset="0"/>
              <a:buNone/>
              <a:defRPr sz="2000">
                <a:solidFill>
                  <a:srgbClr val="73262F"/>
                </a:solidFill>
                <a:latin typeface="+mn-lt"/>
              </a:defRPr>
            </a:lvl1pPr>
          </a:lstStyle>
          <a:p>
            <a:pPr lvl="0"/>
            <a:r>
              <a:rPr lang="en-US"/>
              <a:t>Upper half of quote</a:t>
            </a:r>
          </a:p>
        </p:txBody>
      </p:sp>
      <p:sp>
        <p:nvSpPr>
          <p:cNvPr id="8" name="Text Placeholder 3">
            <a:extLst>
              <a:ext uri="{FF2B5EF4-FFF2-40B4-BE49-F238E27FC236}">
                <a16:creationId xmlns:a16="http://schemas.microsoft.com/office/drawing/2014/main" id="{6FD97D4F-DF33-17E8-F614-902BED3CD5CF}"/>
              </a:ext>
            </a:extLst>
          </p:cNvPr>
          <p:cNvSpPr>
            <a:spLocks noGrp="1"/>
          </p:cNvSpPr>
          <p:nvPr>
            <p:ph type="body" sz="quarter" idx="11" hasCustomPrompt="1"/>
          </p:nvPr>
        </p:nvSpPr>
        <p:spPr>
          <a:xfrm>
            <a:off x="1188008" y="3387805"/>
            <a:ext cx="4907992" cy="307777"/>
          </a:xfrm>
        </p:spPr>
        <p:txBody>
          <a:bodyPr anchor="t" anchorCtr="0"/>
          <a:lstStyle>
            <a:lvl1pPr marL="0" indent="0" algn="r">
              <a:buFont typeface="Arial" panose="020B0604020202020204" pitchFamily="34" charset="0"/>
              <a:buNone/>
              <a:defRPr sz="2000">
                <a:solidFill>
                  <a:srgbClr val="73262F"/>
                </a:solidFill>
                <a:latin typeface="+mn-lt"/>
              </a:defRPr>
            </a:lvl1pPr>
          </a:lstStyle>
          <a:p>
            <a:pPr lvl="0"/>
            <a:r>
              <a:rPr lang="en-US"/>
              <a:t>Lower half of quote</a:t>
            </a:r>
          </a:p>
        </p:txBody>
      </p:sp>
      <p:sp>
        <p:nvSpPr>
          <p:cNvPr id="9" name="Text Placeholder 3">
            <a:extLst>
              <a:ext uri="{FF2B5EF4-FFF2-40B4-BE49-F238E27FC236}">
                <a16:creationId xmlns:a16="http://schemas.microsoft.com/office/drawing/2014/main" id="{9170D221-2F86-9AC9-758A-ECF64BA94CE8}"/>
              </a:ext>
            </a:extLst>
          </p:cNvPr>
          <p:cNvSpPr>
            <a:spLocks noGrp="1"/>
          </p:cNvSpPr>
          <p:nvPr>
            <p:ph type="body" sz="quarter" idx="12" hasCustomPrompt="1"/>
          </p:nvPr>
        </p:nvSpPr>
        <p:spPr>
          <a:xfrm>
            <a:off x="584200" y="5144558"/>
            <a:ext cx="5511800" cy="246221"/>
          </a:xfrm>
        </p:spPr>
        <p:txBody>
          <a:bodyPr anchor="b" anchorCtr="0"/>
          <a:lstStyle>
            <a:lvl1pPr marL="0" indent="0" algn="l">
              <a:buFont typeface="Arial" panose="020B0604020202020204" pitchFamily="34" charset="0"/>
              <a:buNone/>
              <a:defRPr sz="1600">
                <a:solidFill>
                  <a:srgbClr val="73262F"/>
                </a:solidFill>
                <a:latin typeface="+mn-lt"/>
              </a:defRPr>
            </a:lvl1pPr>
          </a:lstStyle>
          <a:p>
            <a:pPr lvl="0"/>
            <a:r>
              <a:rPr lang="en-US"/>
              <a:t>Name</a:t>
            </a:r>
          </a:p>
        </p:txBody>
      </p:sp>
      <p:pic>
        <p:nvPicPr>
          <p:cNvPr id="11" name="Graphic 10">
            <a:extLst>
              <a:ext uri="{FF2B5EF4-FFF2-40B4-BE49-F238E27FC236}">
                <a16:creationId xmlns:a16="http://schemas.microsoft.com/office/drawing/2014/main" id="{0117A5C0-1BE5-7076-6CB8-2D39F5109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4201" y="585788"/>
            <a:ext cx="1077384" cy="939005"/>
          </a:xfrm>
          <a:prstGeom prst="rect">
            <a:avLst/>
          </a:prstGeom>
        </p:spPr>
      </p:pic>
      <p:sp>
        <p:nvSpPr>
          <p:cNvPr id="12" name="Text Placeholder 3">
            <a:extLst>
              <a:ext uri="{FF2B5EF4-FFF2-40B4-BE49-F238E27FC236}">
                <a16:creationId xmlns:a16="http://schemas.microsoft.com/office/drawing/2014/main" id="{65D3AB86-F776-7614-9CF2-943FF45CC9B9}"/>
              </a:ext>
            </a:extLst>
          </p:cNvPr>
          <p:cNvSpPr>
            <a:spLocks noGrp="1"/>
          </p:cNvSpPr>
          <p:nvPr>
            <p:ph type="body" sz="quarter" idx="15" hasCustomPrompt="1"/>
          </p:nvPr>
        </p:nvSpPr>
        <p:spPr>
          <a:xfrm>
            <a:off x="584199" y="5399245"/>
            <a:ext cx="5511799" cy="184666"/>
          </a:xfrm>
        </p:spPr>
        <p:txBody>
          <a:bodyPr anchor="t" anchorCtr="0"/>
          <a:lstStyle>
            <a:lvl1pPr marL="0" indent="0" algn="l">
              <a:buFont typeface="Arial" panose="020B0604020202020204" pitchFamily="34" charset="0"/>
              <a:buNone/>
              <a:defRPr sz="1200">
                <a:solidFill>
                  <a:schemeClr val="tx1"/>
                </a:solidFill>
                <a:latin typeface="+mn-lt"/>
              </a:defRPr>
            </a:lvl1pPr>
          </a:lstStyle>
          <a:p>
            <a:pPr lvl="0"/>
            <a:r>
              <a:rPr lang="en-US"/>
              <a:t>Title</a:t>
            </a:r>
          </a:p>
        </p:txBody>
      </p:sp>
    </p:spTree>
    <p:extLst>
      <p:ext uri="{BB962C8B-B14F-4D97-AF65-F5344CB8AC3E}">
        <p14:creationId xmlns:p14="http://schemas.microsoft.com/office/powerpoint/2010/main" val="165858008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4">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BD378-FC9B-BE4E-3181-C36FB0590280}"/>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kern="1200" cap="none" spc="-50" baseline="0" dirty="0">
                <a:ln w="3175">
                  <a:noFill/>
                </a:ln>
                <a:solidFill>
                  <a:srgbClr val="091F2C"/>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4" name="Text Placeholder 4">
            <a:extLst>
              <a:ext uri="{FF2B5EF4-FFF2-40B4-BE49-F238E27FC236}">
                <a16:creationId xmlns:a16="http://schemas.microsoft.com/office/drawing/2014/main" id="{CF6BB39D-116F-F4DA-0E9E-84FC7DDA82A0}"/>
              </a:ext>
            </a:extLst>
          </p:cNvPr>
          <p:cNvSpPr>
            <a:spLocks noGrp="1"/>
          </p:cNvSpPr>
          <p:nvPr>
            <p:ph type="body" sz="quarter" idx="12" hasCustomPrompt="1"/>
          </p:nvPr>
        </p:nvSpPr>
        <p:spPr>
          <a:xfrm>
            <a:off x="582042" y="3962400"/>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lang="en-US" sz="1600" kern="1200" spc="0" baseline="0" dirty="0">
                <a:solidFill>
                  <a:srgbClr val="73262F"/>
                </a:solidFill>
                <a:latin typeface="+mn-lt"/>
                <a:ea typeface="+mn-ea"/>
                <a:cs typeface="Segoe UI" panose="020B0502040204020203" pitchFamily="34" charset="0"/>
              </a:defRPr>
            </a:lvl1p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pPr>
            <a:r>
              <a:rPr lang="en-US"/>
              <a:t>Name</a:t>
            </a:r>
          </a:p>
        </p:txBody>
      </p:sp>
      <p:sp>
        <p:nvSpPr>
          <p:cNvPr id="5" name="Text Placeholder 4">
            <a:extLst>
              <a:ext uri="{FF2B5EF4-FFF2-40B4-BE49-F238E27FC236}">
                <a16:creationId xmlns:a16="http://schemas.microsoft.com/office/drawing/2014/main" id="{E07A4BF7-F74F-2044-A340-C064074DE69E}"/>
              </a:ext>
            </a:extLst>
          </p:cNvPr>
          <p:cNvSpPr>
            <a:spLocks noGrp="1"/>
          </p:cNvSpPr>
          <p:nvPr>
            <p:ph type="body" sz="quarter" idx="14" hasCustomPrompt="1"/>
          </p:nvPr>
        </p:nvSpPr>
        <p:spPr>
          <a:xfrm>
            <a:off x="584200" y="4208621"/>
            <a:ext cx="9144000" cy="184666"/>
          </a:xfrm>
          <a:noFill/>
        </p:spPr>
        <p:txBody>
          <a:bodyPr wrap="square" lIns="0" tIns="0" rIns="0" bIns="0">
            <a:spAutoFit/>
          </a:bodyPr>
          <a:lstStyle>
            <a:lvl1pPr marL="0" indent="0">
              <a:spcBef>
                <a:spcPts val="0"/>
              </a:spcBef>
              <a:spcAft>
                <a:spcPts val="0"/>
              </a:spcAft>
              <a:buFont typeface="Arial" panose="020B0604020202020204" pitchFamily="34" charset="0"/>
              <a:buNone/>
              <a:defRPr sz="1200" spc="0" baseline="0">
                <a:solidFill>
                  <a:srgbClr val="091F2C"/>
                </a:solidFill>
                <a:latin typeface="+mn-lt"/>
              </a:defRPr>
            </a:lvl1pPr>
          </a:lstStyle>
          <a:p>
            <a:pPr lvl="0"/>
            <a:r>
              <a:rPr lang="en-US"/>
              <a:t>Title</a:t>
            </a:r>
          </a:p>
        </p:txBody>
      </p:sp>
    </p:spTree>
    <p:extLst>
      <p:ext uri="{BB962C8B-B14F-4D97-AF65-F5344CB8AC3E}">
        <p14:creationId xmlns:p14="http://schemas.microsoft.com/office/powerpoint/2010/main" val="290677570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creensho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588263" y="457200"/>
            <a:ext cx="5207700" cy="5539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6609080" y="1427480"/>
            <a:ext cx="4790440" cy="2915920"/>
          </a:xfrm>
          <a:solidFill>
            <a:schemeClr val="accent1"/>
          </a:solidFill>
        </p:spPr>
        <p:txBody>
          <a:bodyPr vert="horz" wrap="square" lIns="0" tIns="0" rIns="0" bIns="1371600" rtlCol="0" anchor="ctr" anchorCtr="0">
            <a:noAutofit/>
          </a:bodyPr>
          <a:lstStyle>
            <a:lvl1pPr marL="0" indent="0" algn="ctr">
              <a:buNone/>
              <a:defRPr lang="en-US" sz="16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59817428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creensho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588263" y="457200"/>
            <a:ext cx="4589527" cy="5539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584200" y="1435100"/>
            <a:ext cx="44936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6276975" y="988484"/>
            <a:ext cx="5915025" cy="5869516"/>
          </a:xfrm>
          <a:solidFill>
            <a:srgbClr val="73262F"/>
          </a:solidFill>
        </p:spPr>
        <p:txBody>
          <a:bodyPr vert="horz" wrap="square" lIns="0" tIns="0" rIns="0" bIns="1371600" rtlCol="0" anchor="ctr" anchorCtr="0">
            <a:noAutofit/>
          </a:bodyPr>
          <a:lstStyle>
            <a:lvl1pPr marL="0" indent="0" algn="ctr">
              <a:buNone/>
              <a:defRPr lang="en-US" sz="16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46712362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99417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nk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475327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3505694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12356810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2B341-5ED4-1BD0-099A-829B86D7CE58}"/>
              </a:ext>
            </a:extLst>
          </p:cNvPr>
          <p:cNvSpPr>
            <a:spLocks noGrp="1"/>
          </p:cNvSpPr>
          <p:nvPr>
            <p:ph type="title"/>
          </p:nvPr>
        </p:nvSpPr>
        <p:spPr>
          <a:xfrm>
            <a:off x="838200" y="365125"/>
            <a:ext cx="10515600" cy="736621"/>
          </a:xfrm>
        </p:spPr>
        <p:txBody>
          <a:bodyPr>
            <a:normAutofit/>
          </a:bodyPr>
          <a:lstStyle>
            <a:lvl1pPr>
              <a:defRPr sz="2600" b="1"/>
            </a:lvl1pPr>
          </a:lstStyle>
          <a:p>
            <a:r>
              <a:rPr lang="en-US"/>
              <a:t>Click to edit Master title style</a:t>
            </a:r>
          </a:p>
        </p:txBody>
      </p:sp>
      <p:sp>
        <p:nvSpPr>
          <p:cNvPr id="7" name="Picture Placeholder 6">
            <a:extLst>
              <a:ext uri="{FF2B5EF4-FFF2-40B4-BE49-F238E27FC236}">
                <a16:creationId xmlns:a16="http://schemas.microsoft.com/office/drawing/2014/main" id="{500D5C65-1637-D010-53CD-0A27A8AD7D90}"/>
              </a:ext>
            </a:extLst>
          </p:cNvPr>
          <p:cNvSpPr>
            <a:spLocks noGrp="1"/>
          </p:cNvSpPr>
          <p:nvPr>
            <p:ph type="pic" sz="quarter" idx="13"/>
          </p:nvPr>
        </p:nvSpPr>
        <p:spPr>
          <a:xfrm>
            <a:off x="6399919" y="2445491"/>
            <a:ext cx="4953881" cy="2787403"/>
          </a:xfrm>
          <a:effectLst>
            <a:outerShdw blurRad="50800" dist="38100" dir="5400000" algn="t" rotWithShape="0">
              <a:prstClr val="black">
                <a:alpha val="40000"/>
              </a:prstClr>
            </a:outerShdw>
          </a:effectLst>
        </p:spPr>
        <p:txBody>
          <a:bodyPr anchor="ctr"/>
          <a:lstStyle>
            <a:lvl1pPr marL="0" indent="0" algn="ctr">
              <a:buNone/>
              <a:defRPr/>
            </a:lvl1pPr>
          </a:lstStyle>
          <a:p>
            <a:endParaRPr lang="en-US"/>
          </a:p>
        </p:txBody>
      </p:sp>
      <p:sp>
        <p:nvSpPr>
          <p:cNvPr id="17" name="TextBox 16">
            <a:extLst>
              <a:ext uri="{FF2B5EF4-FFF2-40B4-BE49-F238E27FC236}">
                <a16:creationId xmlns:a16="http://schemas.microsoft.com/office/drawing/2014/main" id="{07D40FED-41CC-A807-251D-F9EA39C36EB0}"/>
              </a:ext>
            </a:extLst>
          </p:cNvPr>
          <p:cNvSpPr txBox="1"/>
          <p:nvPr userDrawn="1"/>
        </p:nvSpPr>
        <p:spPr>
          <a:xfrm>
            <a:off x="6399918" y="5347150"/>
            <a:ext cx="4953881" cy="235321"/>
          </a:xfrm>
          <a:prstGeom prst="rect">
            <a:avLst/>
          </a:prstGeom>
          <a:noFill/>
        </p:spPr>
        <p:txBody>
          <a:bodyPr wrap="square" rtlCol="0">
            <a:spAutoFit/>
          </a:bodyPr>
          <a:lstStyle/>
          <a:p>
            <a:pPr algn="ctr" defTabSz="848982"/>
            <a:r>
              <a:rPr lang="en-US" sz="929" i="1">
                <a:solidFill>
                  <a:prstClr val="black"/>
                </a:solidFill>
                <a:latin typeface="Segoe UI" panose="020B0502040204020203" pitchFamily="34" charset="0"/>
                <a:cs typeface="Segoe UI" panose="020B0502040204020203" pitchFamily="34" charset="0"/>
              </a:rPr>
              <a:t>Example of template that has been customized with brand colors, logo, and icons</a:t>
            </a:r>
          </a:p>
        </p:txBody>
      </p:sp>
      <p:sp>
        <p:nvSpPr>
          <p:cNvPr id="19" name="Text Placeholder 18">
            <a:extLst>
              <a:ext uri="{FF2B5EF4-FFF2-40B4-BE49-F238E27FC236}">
                <a16:creationId xmlns:a16="http://schemas.microsoft.com/office/drawing/2014/main" id="{D01548B7-E67F-0F6C-A643-664AA91CE05D}"/>
              </a:ext>
            </a:extLst>
          </p:cNvPr>
          <p:cNvSpPr>
            <a:spLocks noGrp="1"/>
          </p:cNvSpPr>
          <p:nvPr>
            <p:ph type="body" sz="quarter" idx="14"/>
          </p:nvPr>
        </p:nvSpPr>
        <p:spPr>
          <a:xfrm>
            <a:off x="838200" y="1432976"/>
            <a:ext cx="5191125" cy="4812435"/>
          </a:xfrm>
        </p:spPr>
        <p:txBody>
          <a:bodyPr>
            <a:normAutofit/>
          </a:bodyPr>
          <a:lstStyle>
            <a:lvl1pPr marL="0" indent="0">
              <a:buNone/>
              <a:defRPr sz="1200"/>
            </a:lvl1pPr>
          </a:lstStyle>
          <a:p>
            <a:pPr lvl="0"/>
            <a:r>
              <a:rPr lang="en-US"/>
              <a:t>Click to edit Master text styles</a:t>
            </a:r>
          </a:p>
        </p:txBody>
      </p:sp>
    </p:spTree>
    <p:extLst>
      <p:ext uri="{BB962C8B-B14F-4D97-AF65-F5344CB8AC3E}">
        <p14:creationId xmlns:p14="http://schemas.microsoft.com/office/powerpoint/2010/main" val="2798506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2B341-5ED4-1BD0-099A-829B86D7CE58}"/>
              </a:ext>
            </a:extLst>
          </p:cNvPr>
          <p:cNvSpPr>
            <a:spLocks noGrp="1"/>
          </p:cNvSpPr>
          <p:nvPr>
            <p:ph type="title"/>
          </p:nvPr>
        </p:nvSpPr>
        <p:spPr>
          <a:xfrm>
            <a:off x="1295400" y="365125"/>
            <a:ext cx="6339840" cy="736621"/>
          </a:xfrm>
        </p:spPr>
        <p:txBody>
          <a:bodyPr anchor="t">
            <a:normAutofit/>
          </a:bodyPr>
          <a:lstStyle>
            <a:lvl1pPr>
              <a:defRPr sz="2500" b="1">
                <a:solidFill>
                  <a:schemeClr val="bg1"/>
                </a:solidFill>
              </a:defRPr>
            </a:lvl1pPr>
          </a:lstStyle>
          <a:p>
            <a:r>
              <a:rPr lang="en-US"/>
              <a:t>Click to edit Master title style</a:t>
            </a:r>
          </a:p>
        </p:txBody>
      </p:sp>
      <p:sp>
        <p:nvSpPr>
          <p:cNvPr id="7" name="Picture Placeholder 6">
            <a:extLst>
              <a:ext uri="{FF2B5EF4-FFF2-40B4-BE49-F238E27FC236}">
                <a16:creationId xmlns:a16="http://schemas.microsoft.com/office/drawing/2014/main" id="{500D5C65-1637-D010-53CD-0A27A8AD7D90}"/>
              </a:ext>
            </a:extLst>
          </p:cNvPr>
          <p:cNvSpPr>
            <a:spLocks noGrp="1"/>
          </p:cNvSpPr>
          <p:nvPr>
            <p:ph type="pic" sz="quarter" idx="13"/>
          </p:nvPr>
        </p:nvSpPr>
        <p:spPr>
          <a:xfrm>
            <a:off x="7876255" y="0"/>
            <a:ext cx="4315746" cy="1531620"/>
          </a:xfrm>
          <a:effectLst>
            <a:outerShdw blurRad="50800" dist="38100" dir="5400000" algn="t" rotWithShape="0">
              <a:prstClr val="black">
                <a:alpha val="40000"/>
              </a:prstClr>
            </a:outerShdw>
          </a:effectLst>
        </p:spPr>
        <p:txBody>
          <a:bodyPr anchor="ctr"/>
          <a:lstStyle>
            <a:lvl1pPr marL="0" indent="0" algn="ctr">
              <a:buNone/>
              <a:defRPr>
                <a:solidFill>
                  <a:schemeClr val="bg1"/>
                </a:solidFill>
              </a:defRPr>
            </a:lvl1pPr>
          </a:lstStyle>
          <a:p>
            <a:endParaRPr lang="en-US"/>
          </a:p>
        </p:txBody>
      </p:sp>
      <p:sp>
        <p:nvSpPr>
          <p:cNvPr id="19" name="Text Placeholder 18">
            <a:extLst>
              <a:ext uri="{FF2B5EF4-FFF2-40B4-BE49-F238E27FC236}">
                <a16:creationId xmlns:a16="http://schemas.microsoft.com/office/drawing/2014/main" id="{D01548B7-E67F-0F6C-A643-664AA91CE05D}"/>
              </a:ext>
            </a:extLst>
          </p:cNvPr>
          <p:cNvSpPr>
            <a:spLocks noGrp="1"/>
          </p:cNvSpPr>
          <p:nvPr>
            <p:ph type="body" sz="quarter" idx="14"/>
          </p:nvPr>
        </p:nvSpPr>
        <p:spPr>
          <a:xfrm>
            <a:off x="1226128" y="2047470"/>
            <a:ext cx="5943879" cy="4301837"/>
          </a:xfrm>
        </p:spPr>
        <p:txBody>
          <a:bodyPr>
            <a:normAutofit/>
          </a:bodyPr>
          <a:lstStyle>
            <a:lvl1pPr marL="0" indent="0">
              <a:buNone/>
              <a:defRPr sz="1200"/>
            </a:lvl1pPr>
          </a:lstStyle>
          <a:p>
            <a:pPr lvl="0"/>
            <a:r>
              <a:rPr lang="en-US"/>
              <a:t>Click to edit Master text styles</a:t>
            </a:r>
          </a:p>
        </p:txBody>
      </p:sp>
    </p:spTree>
    <p:extLst>
      <p:ext uri="{BB962C8B-B14F-4D97-AF65-F5344CB8AC3E}">
        <p14:creationId xmlns:p14="http://schemas.microsoft.com/office/powerpoint/2010/main" val="2065042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6">
    <p:bg>
      <p:bgPr>
        <a:solidFill>
          <a:srgbClr val="2A446F"/>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059622"/>
            <a:ext cx="4663440" cy="1477328"/>
          </a:xfrm>
          <a:noFill/>
        </p:spPr>
        <p:txBody>
          <a:bodyPr wrap="square" lIns="0" tIns="0" rIns="0" bIns="0" anchor="b" anchorCtr="0">
            <a:spAutoFit/>
          </a:bodyPr>
          <a:lstStyle>
            <a:lvl1pPr>
              <a:defRPr sz="48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bg1"/>
                </a:solidFill>
                <a:latin typeface="+mj-lt"/>
                <a:cs typeface="Segoe UI" panose="020B0502040204020203" pitchFamily="34" charset="0"/>
              </a:defRPr>
            </a:lvl1pPr>
          </a:lstStyle>
          <a:p>
            <a:pPr lvl="0"/>
            <a:r>
              <a:rPr lang="en-US"/>
              <a:t>Speaker name or subtitle text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2">
            <a:extLst>
              <a:ext uri="{28A0092B-C50C-407E-A947-70E740481C1C}">
                <a14:useLocalDpi xmlns:a14="http://schemas.microsoft.com/office/drawing/2010/main"/>
              </a:ext>
            </a:extLst>
          </a:blip>
          <a:srcRect l="11763" t="27714" r="11763" b="27714"/>
          <a:stretch/>
        </p:blipFill>
        <p:spPr bwMode="black">
          <a:xfrm>
            <a:off x="574675" y="540417"/>
            <a:ext cx="1808480" cy="387404"/>
          </a:xfrm>
          <a:prstGeom prst="rect">
            <a:avLst/>
          </a:prstGeom>
        </p:spPr>
      </p:pic>
    </p:spTree>
    <p:extLst>
      <p:ext uri="{BB962C8B-B14F-4D97-AF65-F5344CB8AC3E}">
        <p14:creationId xmlns:p14="http://schemas.microsoft.com/office/powerpoint/2010/main" val="4171252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p:nvSpPr>
        <p:spPr bwMode="auto">
          <a:xfrm>
            <a:off x="0" y="0"/>
            <a:ext cx="3554413" cy="6858000"/>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588263" y="3096602"/>
            <a:ext cx="2372425" cy="664797"/>
          </a:xfr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225B62"/>
                </a:solidFill>
                <a:effectLst/>
                <a:latin typeface="+mn-lt"/>
                <a:ea typeface="+mn-ea"/>
                <a:cs typeface="Segoe UI" pitchFamily="34" charset="0"/>
              </a:defRPr>
            </a:lvl1pPr>
          </a:lstStyle>
          <a:p>
            <a:pPr lvl="0">
              <a:lnSpc>
                <a:spcPct val="90000"/>
              </a:lnSpc>
            </a:pPr>
            <a:r>
              <a:rPr lang="en-US"/>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122107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Agenda 2">
    <p:bg>
      <p:bgPr>
        <a:blipFill dpi="0" rotWithShape="1">
          <a:blip r:embed="rId2">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5C23-B328-96BA-EED2-DE16E313B20E}"/>
              </a:ext>
            </a:extLst>
          </p:cNvPr>
          <p:cNvSpPr>
            <a:spLocks noGrp="1"/>
          </p:cNvSpPr>
          <p:nvPr>
            <p:ph type="title"/>
          </p:nvPr>
        </p:nvSpPr>
        <p:spPr/>
        <p:txBody>
          <a:bodyPr/>
          <a:lstStyle/>
          <a:p>
            <a:r>
              <a:rPr lang="en-US"/>
              <a:t>Click to edit Master title style</a:t>
            </a:r>
          </a:p>
        </p:txBody>
      </p:sp>
      <p:sp>
        <p:nvSpPr>
          <p:cNvPr id="3" name="Text Placeholder 11">
            <a:extLst>
              <a:ext uri="{FF2B5EF4-FFF2-40B4-BE49-F238E27FC236}">
                <a16:creationId xmlns:a16="http://schemas.microsoft.com/office/drawing/2014/main" id="{D0FAB463-6A45-699A-0A13-D9E2E110A9EC}"/>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7">
            <a:extLst>
              <a:ext uri="{FF2B5EF4-FFF2-40B4-BE49-F238E27FC236}">
                <a16:creationId xmlns:a16="http://schemas.microsoft.com/office/drawing/2014/main" id="{88630648-08DE-F395-6A62-398755574CFE}"/>
              </a:ext>
            </a:extLst>
          </p:cNvPr>
          <p:cNvSpPr>
            <a:spLocks noGrp="1"/>
          </p:cNvSpPr>
          <p:nvPr>
            <p:ph type="body" sz="quarter" idx="14"/>
          </p:nvPr>
        </p:nvSpPr>
        <p:spPr>
          <a:xfrm>
            <a:off x="584200"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5" name="Text Placeholder 11">
            <a:extLst>
              <a:ext uri="{FF2B5EF4-FFF2-40B4-BE49-F238E27FC236}">
                <a16:creationId xmlns:a16="http://schemas.microsoft.com/office/drawing/2014/main" id="{F5FE1442-403B-B03F-C9C0-65A7881A0D7B}"/>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6" name="Text Placeholder 9">
            <a:extLst>
              <a:ext uri="{FF2B5EF4-FFF2-40B4-BE49-F238E27FC236}">
                <a16:creationId xmlns:a16="http://schemas.microsoft.com/office/drawing/2014/main" id="{96029F02-5F47-3D3F-2320-14EE60AF0CD0}"/>
              </a:ext>
            </a:extLst>
          </p:cNvPr>
          <p:cNvSpPr>
            <a:spLocks noGrp="1"/>
          </p:cNvSpPr>
          <p:nvPr>
            <p:ph type="body" sz="quarter" idx="15"/>
          </p:nvPr>
        </p:nvSpPr>
        <p:spPr>
          <a:xfrm>
            <a:off x="3413125" y="227647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7" name="Text Placeholder 11">
            <a:extLst>
              <a:ext uri="{FF2B5EF4-FFF2-40B4-BE49-F238E27FC236}">
                <a16:creationId xmlns:a16="http://schemas.microsoft.com/office/drawing/2014/main" id="{B3F9C0F3-86E3-1586-F3CA-6375DD24196B}"/>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04CEDB4A-51A7-3CE8-6980-A6FC8EDC383E}"/>
              </a:ext>
            </a:extLst>
          </p:cNvPr>
          <p:cNvSpPr>
            <a:spLocks noGrp="1"/>
          </p:cNvSpPr>
          <p:nvPr>
            <p:ph type="body" sz="quarter" idx="19"/>
          </p:nvPr>
        </p:nvSpPr>
        <p:spPr>
          <a:xfrm>
            <a:off x="6244208"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9" name="Text Placeholder 11">
            <a:extLst>
              <a:ext uri="{FF2B5EF4-FFF2-40B4-BE49-F238E27FC236}">
                <a16:creationId xmlns:a16="http://schemas.microsoft.com/office/drawing/2014/main" id="{BEB0D704-F543-6282-480A-28D09E179D1D}"/>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FEC4FC9B-A442-E918-89C7-774880FDD008}"/>
              </a:ext>
            </a:extLst>
          </p:cNvPr>
          <p:cNvSpPr>
            <a:spLocks noGrp="1"/>
          </p:cNvSpPr>
          <p:nvPr>
            <p:ph type="body" sz="quarter" idx="21"/>
          </p:nvPr>
        </p:nvSpPr>
        <p:spPr>
          <a:xfrm>
            <a:off x="9073133" y="2276475"/>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297202332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2.sv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1">
            <a:extLst>
              <a:ext uri="{96DAC541-7B7A-43D3-8B79-37D633B846F1}">
                <asvg:svgBlip xmlns:asvg="http://schemas.microsoft.com/office/drawing/2016/SVG/main" r:embed="rId72"/>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2081668257"/>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 id="2147483709" r:id="rId21"/>
    <p:sldLayoutId id="2147483710" r:id="rId22"/>
    <p:sldLayoutId id="2147483711" r:id="rId23"/>
    <p:sldLayoutId id="2147483712" r:id="rId24"/>
    <p:sldLayoutId id="2147483713" r:id="rId25"/>
    <p:sldLayoutId id="2147483714" r:id="rId26"/>
    <p:sldLayoutId id="2147483715" r:id="rId27"/>
    <p:sldLayoutId id="2147483716" r:id="rId28"/>
    <p:sldLayoutId id="2147483717" r:id="rId29"/>
    <p:sldLayoutId id="2147483718" r:id="rId30"/>
    <p:sldLayoutId id="2147483719" r:id="rId31"/>
    <p:sldLayoutId id="2147483720" r:id="rId32"/>
    <p:sldLayoutId id="2147483721" r:id="rId33"/>
    <p:sldLayoutId id="2147483722" r:id="rId34"/>
    <p:sldLayoutId id="2147483723" r:id="rId35"/>
    <p:sldLayoutId id="2147483724" r:id="rId36"/>
    <p:sldLayoutId id="2147483725" r:id="rId37"/>
    <p:sldLayoutId id="2147483726" r:id="rId38"/>
    <p:sldLayoutId id="2147483727" r:id="rId39"/>
    <p:sldLayoutId id="2147483728" r:id="rId40"/>
    <p:sldLayoutId id="2147483729" r:id="rId41"/>
    <p:sldLayoutId id="2147483730" r:id="rId42"/>
    <p:sldLayoutId id="2147483731" r:id="rId43"/>
    <p:sldLayoutId id="2147483732" r:id="rId44"/>
    <p:sldLayoutId id="2147483733" r:id="rId45"/>
    <p:sldLayoutId id="2147483734" r:id="rId46"/>
    <p:sldLayoutId id="2147483735" r:id="rId47"/>
    <p:sldLayoutId id="2147483736" r:id="rId48"/>
    <p:sldLayoutId id="2147483737" r:id="rId49"/>
    <p:sldLayoutId id="2147483738" r:id="rId50"/>
    <p:sldLayoutId id="2147483739" r:id="rId51"/>
    <p:sldLayoutId id="2147483740" r:id="rId52"/>
    <p:sldLayoutId id="2147483741" r:id="rId53"/>
    <p:sldLayoutId id="2147483742" r:id="rId54"/>
    <p:sldLayoutId id="2147483743" r:id="rId55"/>
    <p:sldLayoutId id="2147483744" r:id="rId56"/>
    <p:sldLayoutId id="2147483745" r:id="rId57"/>
    <p:sldLayoutId id="2147483746" r:id="rId58"/>
    <p:sldLayoutId id="2147483747" r:id="rId59"/>
    <p:sldLayoutId id="2147483748" r:id="rId60"/>
    <p:sldLayoutId id="2147483749" r:id="rId61"/>
    <p:sldLayoutId id="2147483750" r:id="rId62"/>
    <p:sldLayoutId id="2147483751" r:id="rId63"/>
    <p:sldLayoutId id="2147483752" r:id="rId64"/>
    <p:sldLayoutId id="2147483753" r:id="rId65"/>
    <p:sldLayoutId id="2147483754" r:id="rId66"/>
    <p:sldLayoutId id="2147483755" r:id="rId67"/>
    <p:sldLayoutId id="2147483756" r:id="rId68"/>
    <p:sldLayoutId id="2147483757" r:id="rId69"/>
  </p:sldLayoutIdLst>
  <p:transition>
    <p:fade/>
  </p:transition>
  <p:txStyles>
    <p:title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s://aka.ms/partnerled-marketing-guidelines" TargetMode="Externa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svg"/><Relationship Id="rId2" Type="http://schemas.openxmlformats.org/officeDocument/2006/relationships/image" Target="../media/image66.jpeg"/><Relationship Id="rId1" Type="http://schemas.openxmlformats.org/officeDocument/2006/relationships/slideLayout" Target="../slideLayouts/slideLayout69.xml"/><Relationship Id="rId6" Type="http://schemas.openxmlformats.org/officeDocument/2006/relationships/image" Target="../media/image70.png"/><Relationship Id="rId5" Type="http://schemas.openxmlformats.org/officeDocument/2006/relationships/image" Target="../media/image69.svg"/><Relationship Id="rId10" Type="http://schemas.openxmlformats.org/officeDocument/2006/relationships/image" Target="../media/image6.png"/><Relationship Id="rId4" Type="http://schemas.openxmlformats.org/officeDocument/2006/relationships/image" Target="../media/image68.png"/><Relationship Id="rId9" Type="http://schemas.openxmlformats.org/officeDocument/2006/relationships/image" Target="../media/image7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6463E4-A271-9E0B-725C-DC0DDEAB688B}"/>
              </a:ext>
              <a:ext uri="{C183D7F6-B498-43B3-948B-1728B52AA6E4}">
                <adec:decorative xmlns:adec="http://schemas.microsoft.com/office/drawing/2017/decorative" val="1"/>
              </a:ext>
            </a:extLst>
          </p:cNvPr>
          <p:cNvSpPr/>
          <p:nvPr/>
        </p:nvSpPr>
        <p:spPr>
          <a:xfrm>
            <a:off x="869249" y="2573991"/>
            <a:ext cx="182880" cy="27432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2914546-B4E8-893C-4490-BD5C0AF77C29}"/>
              </a:ext>
              <a:ext uri="{C183D7F6-B498-43B3-948B-1728B52AA6E4}">
                <adec:decorative xmlns:adec="http://schemas.microsoft.com/office/drawing/2017/decorative" val="1"/>
              </a:ext>
            </a:extLst>
          </p:cNvPr>
          <p:cNvSpPr/>
          <p:nvPr/>
        </p:nvSpPr>
        <p:spPr>
          <a:xfrm>
            <a:off x="869249" y="3365652"/>
            <a:ext cx="182880" cy="27432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4D7C1C7B-A355-24E4-C402-A03FD5FFFC8C}"/>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32667" rtl="0" eaLnBrk="1" latinLnBrk="0" hangingPunct="1">
              <a:lnSpc>
                <a:spcPct val="110000"/>
              </a:lnSpc>
              <a:spcBef>
                <a:spcPct val="0"/>
              </a:spcBef>
              <a:spcAft>
                <a:spcPts val="1000"/>
              </a:spcAft>
              <a:buNone/>
              <a:defRPr lang="en-US" sz="1600" b="0" kern="1200" cap="none" spc="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865973" rtl="0" eaLnBrk="1" fontAlgn="auto" latinLnBrk="0" hangingPunct="1">
              <a:lnSpc>
                <a:spcPct val="110000"/>
              </a:lnSpc>
              <a:spcBef>
                <a:spcPct val="0"/>
              </a:spcBef>
              <a:spcAft>
                <a:spcPts val="1067"/>
              </a:spcAft>
              <a:buClrTx/>
              <a:buSzTx/>
              <a:buFontTx/>
              <a:buNone/>
              <a:tabLst/>
              <a:defRPr/>
            </a:pPr>
            <a:r>
              <a:rPr kumimoji="0" lang="en-US" sz="2601" b="0" i="0" u="none" strike="noStrike" kern="1200" cap="none" spc="0" normalizeH="0" baseline="0" noProof="0">
                <a:ln w="3175">
                  <a:noFill/>
                </a:ln>
                <a:solidFill>
                  <a:prstClr val="black"/>
                </a:solidFill>
                <a:effectLst/>
                <a:uLnTx/>
                <a:uFillTx/>
                <a:latin typeface="+mn-lt"/>
                <a:ea typeface="+mn-ea"/>
                <a:cs typeface="Segoe UI" pitchFamily="34" charset="0"/>
              </a:rPr>
              <a:t>Partner customization guidance</a:t>
            </a:r>
          </a:p>
        </p:txBody>
      </p:sp>
      <p:sp>
        <p:nvSpPr>
          <p:cNvPr id="8" name="Text Placeholder 7">
            <a:extLst>
              <a:ext uri="{FF2B5EF4-FFF2-40B4-BE49-F238E27FC236}">
                <a16:creationId xmlns:a16="http://schemas.microsoft.com/office/drawing/2014/main" id="{160F92A7-9E59-3FA7-80A3-5570D6B721DF}"/>
              </a:ext>
            </a:extLst>
          </p:cNvPr>
          <p:cNvSpPr>
            <a:spLocks noGrp="1"/>
          </p:cNvSpPr>
          <p:nvPr>
            <p:ph type="body" sz="quarter" idx="14"/>
          </p:nvPr>
        </p:nvSpPr>
        <p:spPr>
          <a:xfrm>
            <a:off x="904875" y="1364081"/>
            <a:ext cx="5191125" cy="4812435"/>
          </a:xfrm>
        </p:spPr>
        <p:txBody>
          <a:bodyPr>
            <a:noAutofit/>
          </a:bodyPr>
          <a:lstStyle/>
          <a:p>
            <a:pPr defTabSz="848982">
              <a:spcBef>
                <a:spcPts val="759"/>
              </a:spcBef>
            </a:pPr>
            <a:r>
              <a:rPr lang="en-US"/>
              <a:t>This </a:t>
            </a:r>
            <a:r>
              <a:rPr lang="en-US" b="1"/>
              <a:t>template provides an </a:t>
            </a:r>
            <a:r>
              <a:rPr lang="en-US" b="1" i="1"/>
              <a:t>example</a:t>
            </a:r>
            <a:r>
              <a:rPr lang="en-US"/>
              <a:t> that can be customized for your brand and </a:t>
            </a:r>
            <a:r>
              <a:rPr lang="en-US" dirty="0"/>
              <a:t>taken advantage of </a:t>
            </a:r>
            <a:r>
              <a:rPr lang="en-US"/>
              <a:t>as a starting point for creating your own gated landing page hosted on your website or elsewhere. The text provided is directed at the e-book but can be adapted and used for gating the infographic as well.</a:t>
            </a:r>
          </a:p>
          <a:p>
            <a:pPr defTabSz="848982">
              <a:spcBef>
                <a:spcPts val="759"/>
              </a:spcBef>
            </a:pPr>
            <a:r>
              <a:rPr lang="en-US" b="1"/>
              <a:t>(See example to right </a:t>
            </a:r>
            <a:r>
              <a:rPr lang="en-US"/>
              <a:t>for how the original template colors, logos, etc. can be customized)</a:t>
            </a:r>
          </a:p>
          <a:p>
            <a:pPr marL="228600" indent="-228600" defTabSz="848982">
              <a:buFont typeface="+mj-lt"/>
              <a:buAutoNum type="arabicPeriod"/>
            </a:pPr>
            <a:r>
              <a:rPr lang="en-US" b="1"/>
              <a:t>Change the color blocks, overlays, icons, and text headlines to your own brand color(s). </a:t>
            </a:r>
            <a:r>
              <a:rPr lang="en-US"/>
              <a:t>See example to right. </a:t>
            </a:r>
            <a:r>
              <a:rPr lang="en-US" b="1"/>
              <a:t>Images included in this template must remain for use exclusively in this template</a:t>
            </a:r>
            <a:r>
              <a:rPr lang="en-US" b="1" dirty="0"/>
              <a:t> and</a:t>
            </a:r>
            <a:r>
              <a:rPr lang="en-US" b="1"/>
              <a:t> must not be altered or used elsewhere.</a:t>
            </a:r>
            <a:endParaRPr lang="en-US"/>
          </a:p>
          <a:p>
            <a:pPr marL="228600" indent="-228600" defTabSz="848982">
              <a:buFont typeface="+mj-lt"/>
              <a:buAutoNum type="arabicPeriod"/>
            </a:pPr>
            <a:r>
              <a:rPr lang="en-US" b="1"/>
              <a:t>Lead collection form is shown as an example only. You will need to create your own form, including which input fields that you would like to collect from customers. </a:t>
            </a:r>
            <a:r>
              <a:rPr lang="en-US"/>
              <a:t>Best practice is to require as few fields as possible. Also, be mindful of your use of PII (personally identifying information) that you collect and be sure to include any applicable disclaimers regarding your use of the collected information on the landing page. </a:t>
            </a:r>
          </a:p>
          <a:p>
            <a:pPr defTabSz="848982"/>
            <a:r>
              <a:rPr lang="en-US" i="1"/>
              <a:t>See more partner co-branding guidance </a:t>
            </a:r>
            <a:r>
              <a:rPr lang="en-US" i="1">
                <a:solidFill>
                  <a:srgbClr val="0070C0"/>
                </a:solidFill>
                <a:hlinkClick r:id="rId2">
                  <a:extLst>
                    <a:ext uri="{A12FA001-AC4F-418D-AE19-62706E023703}">
                      <ahyp:hlinkClr xmlns:ahyp="http://schemas.microsoft.com/office/drawing/2018/hyperlinkcolor" val="tx"/>
                    </a:ext>
                  </a:extLst>
                </a:hlinkClick>
              </a:rPr>
              <a:t>here</a:t>
            </a:r>
            <a:r>
              <a:rPr lang="en-US" i="1"/>
              <a:t>. </a:t>
            </a:r>
            <a:endParaRPr lang="en-US"/>
          </a:p>
        </p:txBody>
      </p:sp>
      <p:pic>
        <p:nvPicPr>
          <p:cNvPr id="7" name="Picture Placeholder 6">
            <a:extLst>
              <a:ext uri="{FF2B5EF4-FFF2-40B4-BE49-F238E27FC236}">
                <a16:creationId xmlns:a16="http://schemas.microsoft.com/office/drawing/2014/main" id="{A32EEE81-2012-FF0E-B4A5-7D1ADB73B2ED}"/>
              </a:ext>
            </a:extLst>
          </p:cNvPr>
          <p:cNvPicPr>
            <a:picLocks noGrp="1" noChangeAspect="1"/>
          </p:cNvPicPr>
          <p:nvPr>
            <p:ph type="pic" sz="quarter" idx="13"/>
          </p:nvPr>
        </p:nvPicPr>
        <p:blipFill>
          <a:blip r:embed="rId3">
            <a:extLst>
              <a:ext uri="{28A0092B-C50C-407E-A947-70E740481C1C}">
                <a14:useLocalDpi xmlns:a14="http://schemas.microsoft.com/office/drawing/2010/main"/>
              </a:ext>
            </a:extLst>
          </a:blip>
          <a:srcRect/>
          <a:stretch/>
        </p:blipFill>
        <p:spPr>
          <a:xfrm>
            <a:off x="6399919" y="2445491"/>
            <a:ext cx="4984942" cy="2787403"/>
          </a:xfrm>
        </p:spPr>
      </p:pic>
    </p:spTree>
    <p:extLst>
      <p:ext uri="{BB962C8B-B14F-4D97-AF65-F5344CB8AC3E}">
        <p14:creationId xmlns:p14="http://schemas.microsoft.com/office/powerpoint/2010/main" val="100324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A05DDA-5534-B4F8-3FD7-17EFE52D71FA}"/>
              </a:ext>
            </a:extLst>
          </p:cNvPr>
          <p:cNvSpPr/>
          <p:nvPr/>
        </p:nvSpPr>
        <p:spPr bwMode="auto">
          <a:xfrm>
            <a:off x="0" y="0"/>
            <a:ext cx="12192000" cy="1828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5" name="Title 24">
            <a:extLst>
              <a:ext uri="{FF2B5EF4-FFF2-40B4-BE49-F238E27FC236}">
                <a16:creationId xmlns:a16="http://schemas.microsoft.com/office/drawing/2014/main" id="{0E1331E6-8566-C69B-67B1-4A87F8B790D6}"/>
              </a:ext>
            </a:extLst>
          </p:cNvPr>
          <p:cNvSpPr>
            <a:spLocks noGrp="1"/>
          </p:cNvSpPr>
          <p:nvPr>
            <p:ph type="title"/>
          </p:nvPr>
        </p:nvSpPr>
        <p:spPr>
          <a:xfrm>
            <a:off x="914401" y="968642"/>
            <a:ext cx="5589590" cy="736621"/>
          </a:xfrm>
        </p:spPr>
        <p:txBody>
          <a:bodyPr lIns="0" tIns="0" rIns="0" bIns="0">
            <a:normAutofit/>
          </a:bodyPr>
          <a:lstStyle/>
          <a:p>
            <a:r>
              <a:rPr lang="en-US" sz="2000" b="0" dirty="0">
                <a:solidFill>
                  <a:srgbClr val="225B62"/>
                </a:solidFill>
                <a:latin typeface="+mn-lt"/>
                <a:cs typeface="Arial"/>
              </a:rPr>
              <a:t>Unlock more business potential with </a:t>
            </a:r>
            <a:r>
              <a:rPr lang="en-US" sz="2000" b="0" dirty="0">
                <a:solidFill>
                  <a:srgbClr val="225B62"/>
                </a:solidFill>
                <a:highlight>
                  <a:srgbClr val="FFFF00"/>
                </a:highlight>
                <a:latin typeface="+mn-lt"/>
                <a:cs typeface="Arial"/>
              </a:rPr>
              <a:t>[partner name]</a:t>
            </a:r>
            <a:r>
              <a:rPr lang="en-US" sz="2000" b="0" dirty="0">
                <a:solidFill>
                  <a:srgbClr val="225B62"/>
                </a:solidFill>
                <a:latin typeface="+mn-lt"/>
                <a:cs typeface="Arial"/>
              </a:rPr>
              <a:t> and Microsoft 365 Copilot</a:t>
            </a:r>
            <a:endParaRPr lang="en-US" sz="2000" b="0" dirty="0">
              <a:solidFill>
                <a:srgbClr val="225B62"/>
              </a:solidFill>
              <a:latin typeface="+mn-lt"/>
            </a:endParaRPr>
          </a:p>
        </p:txBody>
      </p:sp>
      <p:pic>
        <p:nvPicPr>
          <p:cNvPr id="4" name="Picture Placeholder 3">
            <a:extLst>
              <a:ext uri="{FF2B5EF4-FFF2-40B4-BE49-F238E27FC236}">
                <a16:creationId xmlns:a16="http://schemas.microsoft.com/office/drawing/2014/main" id="{F6A3B92C-AA7E-C34C-13A9-1F08A1C9CBC5}"/>
              </a:ext>
            </a:extLst>
          </p:cNvPr>
          <p:cNvPicPr>
            <a:picLocks noGrp="1" noChangeAspect="1"/>
          </p:cNvPicPr>
          <p:nvPr>
            <p:ph type="pic" sz="quarter" idx="13"/>
          </p:nvPr>
        </p:nvPicPr>
        <p:blipFill>
          <a:blip r:embed="rId2">
            <a:extLst>
              <a:ext uri="{28A0092B-C50C-407E-A947-70E740481C1C}">
                <a14:useLocalDpi xmlns:a14="http://schemas.microsoft.com/office/drawing/2010/main"/>
              </a:ext>
            </a:extLst>
          </a:blip>
          <a:srcRect/>
          <a:stretch/>
        </p:blipFill>
        <p:spPr>
          <a:xfrm>
            <a:off x="8127999" y="-1"/>
            <a:ext cx="4064001" cy="1828799"/>
          </a:xfrm>
          <a:effectLst/>
        </p:spPr>
      </p:pic>
      <p:sp>
        <p:nvSpPr>
          <p:cNvPr id="27" name="Text Placeholder 26">
            <a:extLst>
              <a:ext uri="{FF2B5EF4-FFF2-40B4-BE49-F238E27FC236}">
                <a16:creationId xmlns:a16="http://schemas.microsoft.com/office/drawing/2014/main" id="{51DCE43A-6D25-2E10-C63A-3662A55499A4}"/>
              </a:ext>
            </a:extLst>
          </p:cNvPr>
          <p:cNvSpPr>
            <a:spLocks noGrp="1"/>
          </p:cNvSpPr>
          <p:nvPr>
            <p:ph type="body" sz="quarter" idx="14"/>
          </p:nvPr>
        </p:nvSpPr>
        <p:spPr>
          <a:xfrm>
            <a:off x="914400" y="2113755"/>
            <a:ext cx="6052102" cy="3739485"/>
          </a:xfrm>
        </p:spPr>
        <p:txBody>
          <a:bodyPr vert="horz" wrap="square" lIns="0" tIns="0" rIns="0" bIns="0" rtlCol="0" anchor="t">
            <a:spAutoFit/>
          </a:bodyPr>
          <a:lstStyle/>
          <a:p>
            <a:pPr>
              <a:lnSpc>
                <a:spcPct val="100000"/>
              </a:lnSpc>
              <a:spcBef>
                <a:spcPts val="0"/>
              </a:spcBef>
              <a:spcAft>
                <a:spcPts val="1200"/>
              </a:spcAft>
            </a:pPr>
            <a:r>
              <a:rPr lang="en-US" dirty="0">
                <a:solidFill>
                  <a:schemeClr val="tx2"/>
                </a:solidFill>
                <a:cs typeface="Arial"/>
              </a:rPr>
              <a:t>Over the last several years, growing businesses report that work has accelerated faster than their employees’ ability to keep up. While businesses understand that their employees need solutions that optimize their workflows and make them more productive, business leaders also need the ability to test solutions against specific business use cases.</a:t>
            </a:r>
          </a:p>
          <a:p>
            <a:pPr>
              <a:lnSpc>
                <a:spcPct val="100000"/>
              </a:lnSpc>
              <a:spcBef>
                <a:spcPts val="0"/>
              </a:spcBef>
              <a:spcAft>
                <a:spcPts val="1200"/>
              </a:spcAft>
            </a:pPr>
            <a:r>
              <a:rPr lang="en-US" dirty="0">
                <a:solidFill>
                  <a:schemeClr val="tx2"/>
                </a:solidFill>
                <a:cs typeface="Arial"/>
              </a:rPr>
              <a:t>Microsoft 365 Copilot enables sales professionals, marketers, human resources managers, and customer service representatives to incorporate AI into their workflows to streamline efficiency and enhance creativity. </a:t>
            </a:r>
            <a:r>
              <a:rPr lang="en-US">
                <a:solidFill>
                  <a:schemeClr val="tx2"/>
                </a:solidFill>
                <a:cs typeface="Arial"/>
              </a:rPr>
              <a:t>Explore the:</a:t>
            </a:r>
            <a:endParaRPr lang="en-US" dirty="0">
              <a:solidFill>
                <a:schemeClr val="tx2"/>
              </a:solidFill>
              <a:cs typeface="Arial"/>
            </a:endParaRPr>
          </a:p>
          <a:p>
            <a:pPr marL="614363" lvl="3" indent="0">
              <a:spcBef>
                <a:spcPts val="0"/>
              </a:spcBef>
              <a:spcAft>
                <a:spcPts val="1800"/>
              </a:spcAft>
              <a:buClr>
                <a:schemeClr val="accent1"/>
              </a:buClr>
              <a:buNone/>
            </a:pPr>
            <a:r>
              <a:rPr lang="en-US" sz="1200" dirty="0">
                <a:solidFill>
                  <a:schemeClr val="tx2"/>
                </a:solidFill>
                <a:cs typeface="Arial"/>
              </a:rPr>
              <a:t>Strategies and scenarios mapped to your most valuable functions that automate manual tasks and drive productivity.</a:t>
            </a:r>
          </a:p>
          <a:p>
            <a:pPr marL="614363" lvl="3" indent="0">
              <a:spcBef>
                <a:spcPts val="0"/>
              </a:spcBef>
              <a:spcAft>
                <a:spcPts val="1800"/>
              </a:spcAft>
              <a:buClr>
                <a:schemeClr val="accent1"/>
              </a:buClr>
              <a:buNone/>
            </a:pPr>
            <a:r>
              <a:rPr lang="en-US" sz="1200" dirty="0">
                <a:solidFill>
                  <a:schemeClr val="tx2"/>
                </a:solidFill>
                <a:cs typeface="Arial"/>
              </a:rPr>
              <a:t>Microsoft 365 Copilot capabilities, such as Copilot Chat and agents, which span across platforms to help scale your business to the next level.</a:t>
            </a:r>
          </a:p>
          <a:p>
            <a:pPr marL="614363" lvl="3" indent="0">
              <a:spcBef>
                <a:spcPts val="0"/>
              </a:spcBef>
              <a:spcAft>
                <a:spcPts val="1800"/>
              </a:spcAft>
              <a:buClr>
                <a:schemeClr val="accent1"/>
              </a:buClr>
              <a:buNone/>
            </a:pPr>
            <a:r>
              <a:rPr lang="en-US" sz="1200" dirty="0">
                <a:solidFill>
                  <a:schemeClr val="tx2"/>
                </a:solidFill>
                <a:cs typeface="Arial"/>
              </a:rPr>
              <a:t>Actionable tailored prompts, queries, and best practices aimed to start addressing your most pressing tasks across business functions.</a:t>
            </a:r>
          </a:p>
          <a:p>
            <a:pPr>
              <a:lnSpc>
                <a:spcPct val="100000"/>
              </a:lnSpc>
              <a:spcBef>
                <a:spcPts val="1200"/>
              </a:spcBef>
              <a:spcAft>
                <a:spcPts val="1200"/>
              </a:spcAft>
              <a:buClr>
                <a:schemeClr val="accent1"/>
              </a:buClr>
            </a:pPr>
            <a:r>
              <a:rPr lang="en-US" b="1" dirty="0">
                <a:solidFill>
                  <a:srgbClr val="225B62"/>
                </a:solidFill>
                <a:cs typeface="Arial"/>
              </a:rPr>
              <a:t>Sign up to download the e-book.</a:t>
            </a:r>
            <a:endParaRPr lang="en-US" b="1" dirty="0">
              <a:solidFill>
                <a:srgbClr val="225B62"/>
              </a:solidFill>
            </a:endParaRPr>
          </a:p>
        </p:txBody>
      </p:sp>
      <p:pic>
        <p:nvPicPr>
          <p:cNvPr id="5" name="Picture 4" descr="A yellow sign with black text&#10;&#10;Description automatically generated">
            <a:extLst>
              <a:ext uri="{FF2B5EF4-FFF2-40B4-BE49-F238E27FC236}">
                <a16:creationId xmlns:a16="http://schemas.microsoft.com/office/drawing/2014/main" id="{42D4726B-C8F5-221B-3087-4279044A7257}"/>
              </a:ext>
            </a:extLst>
          </p:cNvPr>
          <p:cNvPicPr>
            <a:picLocks noChangeAspect="1"/>
          </p:cNvPicPr>
          <p:nvPr/>
        </p:nvPicPr>
        <p:blipFill>
          <a:blip r:embed="rId3"/>
          <a:stretch>
            <a:fillRect/>
          </a:stretch>
        </p:blipFill>
        <p:spPr>
          <a:xfrm>
            <a:off x="914400" y="327367"/>
            <a:ext cx="1175657" cy="274320"/>
          </a:xfrm>
          <a:prstGeom prst="rect">
            <a:avLst/>
          </a:prstGeom>
        </p:spPr>
      </p:pic>
      <p:grpSp>
        <p:nvGrpSpPr>
          <p:cNvPr id="36" name="Group 35">
            <a:extLst>
              <a:ext uri="{FF2B5EF4-FFF2-40B4-BE49-F238E27FC236}">
                <a16:creationId xmlns:a16="http://schemas.microsoft.com/office/drawing/2014/main" id="{842F0E87-DD24-CE71-77DE-78BBEF8B794B}"/>
              </a:ext>
            </a:extLst>
          </p:cNvPr>
          <p:cNvGrpSpPr/>
          <p:nvPr/>
        </p:nvGrpSpPr>
        <p:grpSpPr>
          <a:xfrm>
            <a:off x="8128000" y="2112994"/>
            <a:ext cx="3149600" cy="4111005"/>
            <a:chOff x="8128000" y="2286000"/>
            <a:chExt cx="3149600" cy="4111005"/>
          </a:xfrm>
        </p:grpSpPr>
        <p:sp>
          <p:nvSpPr>
            <p:cNvPr id="37" name="Rectangle 36">
              <a:extLst>
                <a:ext uri="{FF2B5EF4-FFF2-40B4-BE49-F238E27FC236}">
                  <a16:creationId xmlns:a16="http://schemas.microsoft.com/office/drawing/2014/main" id="{45DF47E0-5730-6433-373E-BFF63DDF2BEE}"/>
                </a:ext>
              </a:extLst>
            </p:cNvPr>
            <p:cNvSpPr/>
            <p:nvPr/>
          </p:nvSpPr>
          <p:spPr>
            <a:xfrm>
              <a:off x="8128000" y="2286000"/>
              <a:ext cx="3149600" cy="3901208"/>
            </a:xfrm>
            <a:prstGeom prst="rect">
              <a:avLst/>
            </a:prstGeom>
            <a:solidFill>
              <a:srgbClr val="F4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38" name="TextBox 37">
              <a:extLst>
                <a:ext uri="{FF2B5EF4-FFF2-40B4-BE49-F238E27FC236}">
                  <a16:creationId xmlns:a16="http://schemas.microsoft.com/office/drawing/2014/main" id="{4BAB2F9D-9B79-DCD6-6A60-75D9B408C157}"/>
                </a:ext>
              </a:extLst>
            </p:cNvPr>
            <p:cNvSpPr txBox="1"/>
            <p:nvPr/>
          </p:nvSpPr>
          <p:spPr>
            <a:xfrm>
              <a:off x="8356600" y="2514599"/>
              <a:ext cx="2692400" cy="215444"/>
            </a:xfrm>
            <a:prstGeom prst="rect">
              <a:avLst/>
            </a:prstGeom>
            <a:noFill/>
          </p:spPr>
          <p:txBody>
            <a:bodyPr wrap="square" lIns="0" tIns="0" rIns="0" bIns="0" rtlCol="0" anchor="t" anchorCtr="0">
              <a:spAutoFit/>
            </a:bodyPr>
            <a:lstStyle/>
            <a:p>
              <a:pPr algn="ctr"/>
              <a:r>
                <a:rPr lang="en-US" sz="1400" b="1">
                  <a:solidFill>
                    <a:srgbClr val="702573"/>
                  </a:solidFill>
                  <a:latin typeface="+mj-lt"/>
                  <a:cs typeface="Segoe UI Semibold"/>
                </a:rPr>
                <a:t>Yes, I want the e-book</a:t>
              </a:r>
              <a:endParaRPr lang="en-US" sz="1400" b="1">
                <a:solidFill>
                  <a:srgbClr val="702573"/>
                </a:solidFill>
                <a:latin typeface="+mj-lt"/>
                <a:cs typeface="Segoe UI Semibold" panose="020B0702040204020203" pitchFamily="34" charset="0"/>
              </a:endParaRPr>
            </a:p>
          </p:txBody>
        </p:sp>
        <p:sp>
          <p:nvSpPr>
            <p:cNvPr id="39" name="TextBox 38">
              <a:extLst>
                <a:ext uri="{FF2B5EF4-FFF2-40B4-BE49-F238E27FC236}">
                  <a16:creationId xmlns:a16="http://schemas.microsoft.com/office/drawing/2014/main" id="{143A7334-051F-1AF1-0DC2-FAB32BB4F865}"/>
                </a:ext>
              </a:extLst>
            </p:cNvPr>
            <p:cNvSpPr txBox="1"/>
            <p:nvPr/>
          </p:nvSpPr>
          <p:spPr>
            <a:xfrm>
              <a:off x="8356600" y="2726032"/>
              <a:ext cx="2692400" cy="246221"/>
            </a:xfrm>
            <a:prstGeom prst="rect">
              <a:avLst/>
            </a:prstGeom>
            <a:noFill/>
          </p:spPr>
          <p:txBody>
            <a:bodyPr wrap="square" lIns="0" tIns="91440" rIns="0" bIns="0" rtlCol="0" anchor="t" anchorCtr="0">
              <a:spAutoFit/>
            </a:bodyPr>
            <a:lstStyle/>
            <a:p>
              <a:pPr algn="ctr"/>
              <a:r>
                <a:rPr lang="en-US" sz="1000">
                  <a:cs typeface="Segoe UI" panose="020B0502040204020203" pitchFamily="34" charset="0"/>
                </a:rPr>
                <a:t>Here is my information</a:t>
              </a:r>
            </a:p>
          </p:txBody>
        </p:sp>
        <p:sp>
          <p:nvSpPr>
            <p:cNvPr id="40" name="Rectangle 39">
              <a:extLst>
                <a:ext uri="{FF2B5EF4-FFF2-40B4-BE49-F238E27FC236}">
                  <a16:creationId xmlns:a16="http://schemas.microsoft.com/office/drawing/2014/main" id="{3433CE9F-887B-4E64-70BB-7A46D5224EF3}"/>
                </a:ext>
              </a:extLst>
            </p:cNvPr>
            <p:cNvSpPr/>
            <p:nvPr/>
          </p:nvSpPr>
          <p:spPr>
            <a:xfrm>
              <a:off x="8356600" y="3200400"/>
              <a:ext cx="2692400" cy="26161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sz="1100" dirty="0">
                  <a:solidFill>
                    <a:schemeClr val="tx1"/>
                  </a:solidFill>
                </a:rPr>
                <a:t>First name *</a:t>
              </a:r>
            </a:p>
          </p:txBody>
        </p:sp>
        <p:sp>
          <p:nvSpPr>
            <p:cNvPr id="41" name="Rectangle 40">
              <a:extLst>
                <a:ext uri="{FF2B5EF4-FFF2-40B4-BE49-F238E27FC236}">
                  <a16:creationId xmlns:a16="http://schemas.microsoft.com/office/drawing/2014/main" id="{8A9FFE47-0B7E-098C-89D2-CE54ADFC0EE7}"/>
                </a:ext>
              </a:extLst>
            </p:cNvPr>
            <p:cNvSpPr/>
            <p:nvPr/>
          </p:nvSpPr>
          <p:spPr>
            <a:xfrm>
              <a:off x="8356600" y="3572950"/>
              <a:ext cx="2692400" cy="26161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sz="1100" dirty="0">
                  <a:solidFill>
                    <a:schemeClr val="tx1"/>
                  </a:solidFill>
                </a:rPr>
                <a:t>Last name *</a:t>
              </a:r>
            </a:p>
          </p:txBody>
        </p:sp>
        <p:sp>
          <p:nvSpPr>
            <p:cNvPr id="42" name="Rectangle 41">
              <a:extLst>
                <a:ext uri="{FF2B5EF4-FFF2-40B4-BE49-F238E27FC236}">
                  <a16:creationId xmlns:a16="http://schemas.microsoft.com/office/drawing/2014/main" id="{573C6211-300E-5349-F23C-77AC86EA96BA}"/>
                </a:ext>
              </a:extLst>
            </p:cNvPr>
            <p:cNvSpPr/>
            <p:nvPr/>
          </p:nvSpPr>
          <p:spPr>
            <a:xfrm>
              <a:off x="8356600" y="3945500"/>
              <a:ext cx="2692400" cy="26161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sz="1100">
                  <a:solidFill>
                    <a:schemeClr val="tx1"/>
                  </a:solidFill>
                </a:rPr>
                <a:t>Email *</a:t>
              </a:r>
            </a:p>
          </p:txBody>
        </p:sp>
        <p:sp>
          <p:nvSpPr>
            <p:cNvPr id="43" name="Rectangle 42">
              <a:extLst>
                <a:ext uri="{FF2B5EF4-FFF2-40B4-BE49-F238E27FC236}">
                  <a16:creationId xmlns:a16="http://schemas.microsoft.com/office/drawing/2014/main" id="{F8288863-3AB5-BEA0-7588-5B22BE94B43D}"/>
                </a:ext>
              </a:extLst>
            </p:cNvPr>
            <p:cNvSpPr/>
            <p:nvPr/>
          </p:nvSpPr>
          <p:spPr>
            <a:xfrm>
              <a:off x="8356600" y="4318050"/>
              <a:ext cx="2692400" cy="26161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sz="1100">
                  <a:solidFill>
                    <a:schemeClr val="tx1"/>
                  </a:solidFill>
                </a:rPr>
                <a:t>Company name</a:t>
              </a:r>
            </a:p>
          </p:txBody>
        </p:sp>
        <p:sp>
          <p:nvSpPr>
            <p:cNvPr id="44" name="Rectangle 43">
              <a:extLst>
                <a:ext uri="{FF2B5EF4-FFF2-40B4-BE49-F238E27FC236}">
                  <a16:creationId xmlns:a16="http://schemas.microsoft.com/office/drawing/2014/main" id="{9ADD3459-E2B7-4278-6E1E-ACAB4FE60A5F}"/>
                </a:ext>
              </a:extLst>
            </p:cNvPr>
            <p:cNvSpPr/>
            <p:nvPr/>
          </p:nvSpPr>
          <p:spPr>
            <a:xfrm>
              <a:off x="8356600" y="4690600"/>
              <a:ext cx="2692400" cy="26161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sz="1100">
                  <a:solidFill>
                    <a:schemeClr val="tx1"/>
                  </a:solidFill>
                </a:rPr>
                <a:t>Job title</a:t>
              </a:r>
            </a:p>
          </p:txBody>
        </p:sp>
        <p:sp>
          <p:nvSpPr>
            <p:cNvPr id="45" name="Rectangle 44">
              <a:extLst>
                <a:ext uri="{FF2B5EF4-FFF2-40B4-BE49-F238E27FC236}">
                  <a16:creationId xmlns:a16="http://schemas.microsoft.com/office/drawing/2014/main" id="{F3DBFB71-D304-4FB8-2B97-58CD6CB9DCF6}"/>
                </a:ext>
              </a:extLst>
            </p:cNvPr>
            <p:cNvSpPr/>
            <p:nvPr/>
          </p:nvSpPr>
          <p:spPr>
            <a:xfrm>
              <a:off x="8356600" y="5063152"/>
              <a:ext cx="2692400" cy="26161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n-US" sz="1100">
                  <a:solidFill>
                    <a:schemeClr val="tx1"/>
                  </a:solidFill>
                </a:rPr>
                <a:t>Country *</a:t>
              </a:r>
            </a:p>
          </p:txBody>
        </p:sp>
        <p:sp>
          <p:nvSpPr>
            <p:cNvPr id="46" name="Rectangle 45">
              <a:extLst>
                <a:ext uri="{FF2B5EF4-FFF2-40B4-BE49-F238E27FC236}">
                  <a16:creationId xmlns:a16="http://schemas.microsoft.com/office/drawing/2014/main" id="{F3730F26-A3DF-9238-DF33-7229EB84E8ED}"/>
                </a:ext>
              </a:extLst>
            </p:cNvPr>
            <p:cNvSpPr/>
            <p:nvPr/>
          </p:nvSpPr>
          <p:spPr>
            <a:xfrm>
              <a:off x="8356600" y="5553362"/>
              <a:ext cx="2692400" cy="405246"/>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dirty="0">
                  <a:solidFill>
                    <a:srgbClr val="FFFFFF"/>
                  </a:solidFill>
                  <a:latin typeface="+mj-lt"/>
                  <a:cs typeface="Segoe UI"/>
                </a:rPr>
                <a:t>Get the e-book.</a:t>
              </a:r>
              <a:endParaRPr lang="en-US" sz="1400" dirty="0">
                <a:solidFill>
                  <a:srgbClr val="FFFFFF"/>
                </a:solidFill>
                <a:latin typeface="+mj-lt"/>
                <a:cs typeface="Segoe UI" panose="020B0502040204020203" pitchFamily="34" charset="0"/>
              </a:endParaRPr>
            </a:p>
          </p:txBody>
        </p:sp>
        <p:sp>
          <p:nvSpPr>
            <p:cNvPr id="47" name="TextBox 46">
              <a:extLst>
                <a:ext uri="{FF2B5EF4-FFF2-40B4-BE49-F238E27FC236}">
                  <a16:creationId xmlns:a16="http://schemas.microsoft.com/office/drawing/2014/main" id="{1E8B3723-CAE9-1EC2-7F53-FE21CB713AD0}"/>
                </a:ext>
              </a:extLst>
            </p:cNvPr>
            <p:cNvSpPr txBox="1"/>
            <p:nvPr/>
          </p:nvSpPr>
          <p:spPr>
            <a:xfrm>
              <a:off x="8128000" y="6273894"/>
              <a:ext cx="3149600" cy="123111"/>
            </a:xfrm>
            <a:prstGeom prst="rect">
              <a:avLst/>
            </a:prstGeom>
            <a:noFill/>
          </p:spPr>
          <p:txBody>
            <a:bodyPr wrap="square" lIns="0" tIns="0" rIns="0" bIns="0" rtlCol="0">
              <a:spAutoFit/>
            </a:bodyPr>
            <a:lstStyle/>
            <a:p>
              <a:pPr algn="ctr"/>
              <a:r>
                <a:rPr lang="en-US" sz="800" i="1" dirty="0">
                  <a:solidFill>
                    <a:srgbClr val="454142"/>
                  </a:solidFill>
                </a:rPr>
                <a:t>Insert privacy statement/link here.</a:t>
              </a:r>
            </a:p>
          </p:txBody>
        </p:sp>
      </p:grpSp>
      <p:pic>
        <p:nvPicPr>
          <p:cNvPr id="48" name="Graphic 47">
            <a:extLst>
              <a:ext uri="{FF2B5EF4-FFF2-40B4-BE49-F238E27FC236}">
                <a16:creationId xmlns:a16="http://schemas.microsoft.com/office/drawing/2014/main" id="{8E8D5BB3-70C3-144F-3CEB-838DBDA400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650" y="4302821"/>
            <a:ext cx="365760" cy="365760"/>
          </a:xfrm>
          <a:prstGeom prst="rect">
            <a:avLst/>
          </a:prstGeom>
        </p:spPr>
      </p:pic>
      <p:pic>
        <p:nvPicPr>
          <p:cNvPr id="49" name="Graphic 48">
            <a:extLst>
              <a:ext uri="{FF2B5EF4-FFF2-40B4-BE49-F238E27FC236}">
                <a16:creationId xmlns:a16="http://schemas.microsoft.com/office/drawing/2014/main" id="{CD9F03FF-A566-FADE-0F69-C97C0F3DF4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5650" y="4888860"/>
            <a:ext cx="365760" cy="365760"/>
          </a:xfrm>
          <a:prstGeom prst="rect">
            <a:avLst/>
          </a:prstGeom>
        </p:spPr>
      </p:pic>
      <p:pic>
        <p:nvPicPr>
          <p:cNvPr id="50" name="Graphic 49">
            <a:extLst>
              <a:ext uri="{FF2B5EF4-FFF2-40B4-BE49-F238E27FC236}">
                <a16:creationId xmlns:a16="http://schemas.microsoft.com/office/drawing/2014/main" id="{15C72F64-6791-0DD2-9075-6E29FAA2947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5650" y="3716782"/>
            <a:ext cx="365760" cy="365760"/>
          </a:xfrm>
          <a:prstGeom prst="rect">
            <a:avLst/>
          </a:prstGeom>
        </p:spPr>
      </p:pic>
      <p:pic>
        <p:nvPicPr>
          <p:cNvPr id="23" name="MS logo gray - EMF">
            <a:extLst>
              <a:ext uri="{FF2B5EF4-FFF2-40B4-BE49-F238E27FC236}">
                <a16:creationId xmlns:a16="http://schemas.microsoft.com/office/drawing/2014/main" id="{7E661CA8-1945-3B7E-0093-B38F2CC61FDC}"/>
              </a:ext>
            </a:extLst>
          </p:cNvPr>
          <p:cNvPicPr>
            <a:picLocks noChangeAspect="1"/>
          </p:cNvPicPr>
          <p:nvPr/>
        </p:nvPicPr>
        <p:blipFill rotWithShape="1">
          <a:blip r:embed="rId10">
            <a:extLst>
              <a:ext uri="{28A0092B-C50C-407E-A947-70E740481C1C}">
                <a14:useLocalDpi xmlns:a14="http://schemas.microsoft.com/office/drawing/2010/main"/>
              </a:ext>
            </a:extLst>
          </a:blip>
          <a:srcRect l="11451" t="32475" r="10216" b="33708"/>
          <a:stretch/>
        </p:blipFill>
        <p:spPr bwMode="black">
          <a:xfrm>
            <a:off x="6503991" y="327367"/>
            <a:ext cx="1175657" cy="186549"/>
          </a:xfrm>
          <a:prstGeom prst="rect">
            <a:avLst/>
          </a:prstGeom>
        </p:spPr>
      </p:pic>
    </p:spTree>
    <p:extLst>
      <p:ext uri="{BB962C8B-B14F-4D97-AF65-F5344CB8AC3E}">
        <p14:creationId xmlns:p14="http://schemas.microsoft.com/office/powerpoint/2010/main" val="963272980"/>
      </p:ext>
    </p:extLst>
  </p:cSld>
  <p:clrMapOvr>
    <a:masterClrMapping/>
  </p:clrMapOvr>
</p:sld>
</file>

<file path=ppt/theme/theme1.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365 PowerPoint template" id="{90852959-B839-684F-A7ED-E2F8B686A299}" vid="{B858BF57-581D-494A-B210-7443B95ACEC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Props1.xml><?xml version="1.0" encoding="utf-8"?>
<ds:datastoreItem xmlns:ds="http://schemas.openxmlformats.org/officeDocument/2006/customXml" ds:itemID="{8811AEED-E99B-4F71-88D4-0AF7E09011D4}">
  <ds:schemaRefs>
    <ds:schemaRef ds:uri="http://schemas.microsoft.com/sharepoint/v3/contenttype/forms"/>
  </ds:schemaRefs>
</ds:datastoreItem>
</file>

<file path=customXml/itemProps2.xml><?xml version="1.0" encoding="utf-8"?>
<ds:datastoreItem xmlns:ds="http://schemas.openxmlformats.org/officeDocument/2006/customXml" ds:itemID="{F55DBD36-8948-4C97-B757-BA48A1D114E5}"/>
</file>

<file path=customXml/itemProps3.xml><?xml version="1.0" encoding="utf-8"?>
<ds:datastoreItem xmlns:ds="http://schemas.openxmlformats.org/officeDocument/2006/customXml" ds:itemID="{995BD3E1-8F1B-4300-BEC6-17A87D000D90}">
  <ds:schemaRefs>
    <ds:schemaRef ds:uri="http://schemas.microsoft.com/office/2006/metadata/properties"/>
    <ds:schemaRef ds:uri="http://schemas.microsoft.com/office/infopath/2007/PartnerControls"/>
    <ds:schemaRef ds:uri="a7384ce8-a2ad-4061-818a-88bf72b6eefd"/>
    <ds:schemaRef ds:uri="http://schemas.microsoft.com/sharepoint/v3"/>
    <ds:schemaRef ds:uri="254ab26a-04f6-42f5-9555-e3c9fb1706a1"/>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420</Words>
  <Application>Microsoft Macintosh PowerPoint</Application>
  <PresentationFormat>Widescreen</PresentationFormat>
  <Paragraphs>23</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Consolas</vt:lpstr>
      <vt:lpstr>Segoe Sans Display</vt:lpstr>
      <vt:lpstr>Segoe UI</vt:lpstr>
      <vt:lpstr>Segoe UI Semilight</vt:lpstr>
      <vt:lpstr>Wingdings</vt:lpstr>
      <vt:lpstr>Microsoft 365 Template Light</vt:lpstr>
      <vt:lpstr>Partner customization guidance</vt:lpstr>
      <vt:lpstr>Unlock more business potential with [partner name] and Microsoft 365 Copilot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2025-04-17T20:21:45Z</dcterms:created>
  <dcterms:modified xsi:type="dcterms:W3CDTF">2025-04-24T14:59:35Z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0x010100759D3432FEC7444D8BA76D7B01010F81</vt:lpwstr>
  </property>
</Properties>
</file>